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863" r:id="rId2"/>
    <p:sldId id="951" r:id="rId3"/>
    <p:sldId id="933" r:id="rId4"/>
    <p:sldId id="935" r:id="rId5"/>
    <p:sldId id="936" r:id="rId6"/>
    <p:sldId id="937" r:id="rId7"/>
    <p:sldId id="938" r:id="rId8"/>
    <p:sldId id="939" r:id="rId9"/>
    <p:sldId id="940" r:id="rId10"/>
    <p:sldId id="941" r:id="rId11"/>
    <p:sldId id="942" r:id="rId12"/>
    <p:sldId id="943" r:id="rId13"/>
    <p:sldId id="952" r:id="rId14"/>
    <p:sldId id="944" r:id="rId15"/>
    <p:sldId id="953" r:id="rId16"/>
    <p:sldId id="954" r:id="rId17"/>
    <p:sldId id="946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Nurgozhayev" initials="AN" lastIdx="7" clrIdx="0"/>
  <p:cmAuthor id="2" name="Aigul Zh. Orazymbetova" initials="AZO" lastIdx="1" clrIdx="1">
    <p:extLst>
      <p:ext uri="{19B8F6BF-5375-455C-9EA6-DF929625EA0E}">
        <p15:presenceInfo xmlns:p15="http://schemas.microsoft.com/office/powerpoint/2012/main" userId="S-1-5-21-1734942748-632477867-1690528948-2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9FAFD"/>
    <a:srgbClr val="DEEBF7"/>
    <a:srgbClr val="F3FAFF"/>
    <a:srgbClr val="F5F5F5"/>
    <a:srgbClr val="F9D7EA"/>
    <a:srgbClr val="DFE3F1"/>
    <a:srgbClr val="EE90C3"/>
    <a:srgbClr val="D5B3F8"/>
    <a:srgbClr val="56D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4" autoAdjust="0"/>
    <p:restoredTop sz="98627" autoAdjust="0"/>
  </p:normalViewPr>
  <p:slideViewPr>
    <p:cSldViewPr snapToGrid="0" snapToObjects="1">
      <p:cViewPr varScale="1">
        <p:scale>
          <a:sx n="84" d="100"/>
          <a:sy n="84" d="100"/>
        </p:scale>
        <p:origin x="102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\work%20WB%20Healthcare\8_&#1043;&#1055;&#1056;&#1047;%202025\&#1055;&#1088;&#1077;&#1079;&#1077;&#1085;&#1090;&#1072;&#1094;&#1080;&#1103;%20&#1055;&#1052;%2020-11\&#1060;&#1069;&#1052;%20PPP%20Healthcare%2028-11-2019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 /><Relationship Id="rId2" Type="http://schemas.microsoft.com/office/2011/relationships/chartColorStyle" Target="colors2.xml" /><Relationship Id="rId1" Type="http://schemas.microsoft.com/office/2011/relationships/chartStyle" Target="style2.xml" /><Relationship Id="rId4" Type="http://schemas.openxmlformats.org/officeDocument/2006/relationships/chartUserShapes" Target="../drawings/drawing1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 /><Relationship Id="rId2" Type="http://schemas.microsoft.com/office/2011/relationships/chartColorStyle" Target="colors3.xml" /><Relationship Id="rId1" Type="http://schemas.microsoft.com/office/2011/relationships/chartStyle" Target="style3.xml" /><Relationship Id="rId4" Type="http://schemas.openxmlformats.org/officeDocument/2006/relationships/chartUserShapes" Target="../drawings/drawing2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 /><Relationship Id="rId2" Type="http://schemas.microsoft.com/office/2011/relationships/chartColorStyle" Target="colors4.xml" /><Relationship Id="rId1" Type="http://schemas.microsoft.com/office/2011/relationships/chartStyle" Target="style4.xml" /><Relationship Id="rId4" Type="http://schemas.openxmlformats.org/officeDocument/2006/relationships/chartUserShapes" Target="../drawings/drawing3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Лист9!$I$100:$N$100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Лист9!$I$101:$N$101</c:f>
              <c:numCache>
                <c:formatCode>#,##0_ ;[Red]\-#,##0\ </c:formatCode>
                <c:ptCount val="6"/>
                <c:pt idx="0">
                  <c:v>25220.557440000004</c:v>
                </c:pt>
                <c:pt idx="1">
                  <c:v>103076.86072320002</c:v>
                </c:pt>
                <c:pt idx="2">
                  <c:v>251997.52936550402</c:v>
                </c:pt>
                <c:pt idx="3">
                  <c:v>384508.11478130694</c:v>
                </c:pt>
                <c:pt idx="4">
                  <c:v>258041.22562184485</c:v>
                </c:pt>
                <c:pt idx="5">
                  <c:v>46041.163126013947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E-4233-90EF-E147D20867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131781920"/>
        <c:axId val="1131780288"/>
      </c:barChart>
      <c:catAx>
        <c:axId val="1131781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31780288"/>
        <c:crosses val="autoZero"/>
        <c:auto val="1"/>
        <c:lblAlgn val="ctr"/>
        <c:lblOffset val="100"/>
        <c:noMultiLvlLbl val="0"/>
      </c:catAx>
      <c:valAx>
        <c:axId val="1131780288"/>
        <c:scaling>
          <c:orientation val="minMax"/>
        </c:scaling>
        <c:delete val="1"/>
        <c:axPos val="t"/>
        <c:numFmt formatCode="#,##0_ ;[Red]\-#,##0\ " sourceLinked="1"/>
        <c:majorTickMark val="none"/>
        <c:minorTickMark val="none"/>
        <c:tickLblPos val="none"/>
        <c:crossAx val="11317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Госбюджет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86-47BC-A3FD-BAEFDE651B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86-47BC-A3FD-BAEFDE651B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86-47BC-A3FD-BAEFDE651B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86-47BC-A3FD-BAEFDE651B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86-47BC-A3FD-BAEFDE651B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86-47BC-A3FD-BAEFDE651B4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86-47BC-A3FD-BAEFDE651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1303</c:v>
                </c:pt>
                <c:pt idx="1">
                  <c:v>1613</c:v>
                </c:pt>
                <c:pt idx="2">
                  <c:v>1691</c:v>
                </c:pt>
                <c:pt idx="3">
                  <c:v>1790</c:v>
                </c:pt>
                <c:pt idx="4">
                  <c:v>2174</c:v>
                </c:pt>
                <c:pt idx="5">
                  <c:v>2346</c:v>
                </c:pt>
                <c:pt idx="6">
                  <c:v>2470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86-47BC-A3FD-BAEFDE651B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ОСМС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86-47BC-A3FD-BAEFDE651B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86-47BC-A3FD-BAEFDE651B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86-47BC-A3FD-BAEFDE651B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86-47BC-A3FD-BAEFDE651B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86-47BC-A3FD-BAEFDE651B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86-47BC-A3FD-BAEFDE651B4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86-47BC-A3FD-BAEFDE651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299</c:v>
                </c:pt>
                <c:pt idx="1">
                  <c:v>182</c:v>
                </c:pt>
                <c:pt idx="2">
                  <c:v>256</c:v>
                </c:pt>
                <c:pt idx="3">
                  <c:v>385</c:v>
                </c:pt>
                <c:pt idx="4">
                  <c:v>531</c:v>
                </c:pt>
                <c:pt idx="5">
                  <c:v>644</c:v>
                </c:pt>
                <c:pt idx="6">
                  <c:v>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186-47BC-A3FD-BAEFDE651B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населения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86-47BC-A3FD-BAEFDE651B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86-47BC-A3FD-BAEFDE651B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86-47BC-A3FD-BAEFDE651B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86-47BC-A3FD-BAEFDE651B4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186-47BC-A3FD-BAEFDE651B4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186-47BC-A3FD-BAEFDE651B4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186-47BC-A3FD-BAEFDE651B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907</c:v>
                </c:pt>
                <c:pt idx="1">
                  <c:v>1144</c:v>
                </c:pt>
                <c:pt idx="2">
                  <c:v>1459</c:v>
                </c:pt>
                <c:pt idx="3">
                  <c:v>1711</c:v>
                </c:pt>
                <c:pt idx="4">
                  <c:v>2079</c:v>
                </c:pt>
                <c:pt idx="5">
                  <c:v>2276</c:v>
                </c:pt>
                <c:pt idx="6">
                  <c:v>2264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186-47BC-A3FD-BAEFDE651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1788448"/>
        <c:axId val="1131784640"/>
      </c:barChart>
      <c:catAx>
        <c:axId val="113178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1784640"/>
        <c:crosses val="autoZero"/>
        <c:auto val="1"/>
        <c:lblAlgn val="ctr"/>
        <c:lblOffset val="100"/>
        <c:noMultiLvlLbl val="0"/>
      </c:catAx>
      <c:valAx>
        <c:axId val="1131784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13178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5182261444647"/>
          <c:y val="2.7200850995514021E-2"/>
          <c:w val="0.65993739617366198"/>
          <c:h val="0.77095947631842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2020-2025 годы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BF-4B45-80AD-69111892B05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BF-4B45-80AD-69111892B05C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BF-4B45-80AD-69111892B05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>
                        <a:solidFill>
                          <a:schemeClr val="bg1"/>
                        </a:solidFill>
                      </a:rPr>
                      <a:t>47%</a:t>
                    </a:r>
                    <a:endParaRPr lang="en-US" sz="1400" b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BF-4B45-80AD-69111892B05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>
                        <a:solidFill>
                          <a:schemeClr val="bg1"/>
                        </a:solidFill>
                      </a:rPr>
                      <a:t>11%</a:t>
                    </a:r>
                    <a:endParaRPr lang="en-US" sz="1400" b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BF-4B45-80AD-69111892B05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>
                        <a:solidFill>
                          <a:schemeClr val="bg1"/>
                        </a:solidFill>
                      </a:rPr>
                      <a:t>42%</a:t>
                    </a:r>
                    <a:endParaRPr lang="en-US" sz="1400" b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BF-4B45-80AD-69111892B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Госбюджет</c:v>
                </c:pt>
                <c:pt idx="1">
                  <c:v>Средства ОСМС</c:v>
                </c:pt>
                <c:pt idx="2">
                  <c:v>Средства населения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12084</c:v>
                </c:pt>
                <c:pt idx="1">
                  <c:v>2744</c:v>
                </c:pt>
                <c:pt idx="2">
                  <c:v>10933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BF-4B45-80AD-69111892B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7035818560607"/>
          <c:y val="0.77825892739515612"/>
          <c:w val="0.68139434825476342"/>
          <c:h val="0.19342246215857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35162401574784E-2"/>
          <c:y val="0.13123815937481501"/>
          <c:w val="0.91315586440594732"/>
          <c:h val="0.66482242762417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ВНЕБЮДЖЕТ - 1 038 млрд.тг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0</c:formatCode>
                <c:ptCount val="6"/>
                <c:pt idx="0">
                  <c:v>60</c:v>
                </c:pt>
                <c:pt idx="1">
                  <c:v>65</c:v>
                </c:pt>
                <c:pt idx="2">
                  <c:v>70</c:v>
                </c:pt>
                <c:pt idx="3">
                  <c:v>80</c:v>
                </c:pt>
                <c:pt idx="4">
                  <c:v>312</c:v>
                </c:pt>
                <c:pt idx="5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A-4914-A127-99A018A3BC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ГОСБЮДЖЕТ - 516 млрд.тг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87969924812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EA-4914-A127-99A018A3B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0</c:formatCode>
                <c:ptCount val="6"/>
                <c:pt idx="0">
                  <c:v>115.5</c:v>
                </c:pt>
                <c:pt idx="1">
                  <c:v>88.1</c:v>
                </c:pt>
                <c:pt idx="2">
                  <c:v>90.6</c:v>
                </c:pt>
                <c:pt idx="3">
                  <c:v>88.5</c:v>
                </c:pt>
                <c:pt idx="4">
                  <c:v>83.9</c:v>
                </c:pt>
                <c:pt idx="5">
                  <c:v>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EA-4914-A127-99A018A3BC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ГЧП (19 больниц) - 1 209 млрд.тг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07412971404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EA-4914-A127-99A018A3B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Лист1!$D$2:$D$7</c:f>
              <c:numCache>
                <c:formatCode>0</c:formatCode>
                <c:ptCount val="6"/>
                <c:pt idx="0">
                  <c:v>15</c:v>
                </c:pt>
                <c:pt idx="1">
                  <c:v>138</c:v>
                </c:pt>
                <c:pt idx="2">
                  <c:v>270</c:v>
                </c:pt>
                <c:pt idx="3">
                  <c:v>427</c:v>
                </c:pt>
                <c:pt idx="4">
                  <c:v>302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EA-4914-A127-99A018A3B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1782464"/>
        <c:axId val="1131777024"/>
      </c:barChart>
      <c:catAx>
        <c:axId val="11317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1777024"/>
        <c:crosses val="autoZero"/>
        <c:auto val="1"/>
        <c:lblAlgn val="ctr"/>
        <c:lblOffset val="100"/>
        <c:noMultiLvlLbl val="0"/>
      </c:catAx>
      <c:valAx>
        <c:axId val="1131777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113178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87994941619908E-2"/>
          <c:y val="0.93637033035344264"/>
          <c:w val="0.95889206742869781"/>
          <c:h val="4.1039791901012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4ECB0-20B8-416E-8106-0C0EC333DC4D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6B77A36-AE5D-460D-952B-6584E83C431B}">
      <dgm:prSet phldrT="[Текст]" custT="1"/>
      <dgm:spPr>
        <a:solidFill>
          <a:srgbClr val="F9D7EA"/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Задача </a:t>
          </a:r>
          <a:r>
            <a:rPr lang="en-US" sz="1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1 </a:t>
          </a:r>
          <a:endParaRPr lang="ru-RU" sz="18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AE9014D-7C45-4CB2-A003-4F07628157EE}" type="parTrans" cxnId="{DB710DAB-2C82-4022-A68E-91A2560BAA36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3B590432-DE96-4D33-8FA2-B46A4544F47C}" type="sibTrans" cxnId="{DB710DAB-2C82-4022-A68E-91A2560BAA36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7D1FBBA9-EB2B-440D-821A-D2FBD1462160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Задача 2</a:t>
          </a:r>
          <a:endParaRPr lang="ru-RU" sz="18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CA9B8A3D-EC41-4F83-B75D-B97BBE94DA41}" type="parTrans" cxnId="{16E07365-B80B-437B-935A-364FA0AA2039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4C9BBACA-C79E-4DE7-B50C-5EDE630AEC72}" type="sibTrans" cxnId="{16E07365-B80B-437B-935A-364FA0AA2039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6FD3B95D-1232-490C-81D0-68F6F18DC5F7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 lIns="72000" rIns="36000"/>
        <a:lstStyle/>
        <a:p>
          <a:r>
            <a:rPr lang="ru-RU" sz="1800" b="0" dirty="0">
              <a:latin typeface="Arial Narrow" panose="020B0606020202030204" pitchFamily="34" charset="0"/>
              <a:cs typeface="Arial" panose="020B0604020202020204" pitchFamily="34" charset="0"/>
            </a:rPr>
            <a:t>Повышение качества медицинской помощи   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8F4F48DA-DA20-4321-989F-F0229723E9E3}" type="parTrans" cxnId="{50C9A799-EF7E-48C9-B696-249D144041AC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5BB2EF84-4A02-42F7-9ADE-BF920CA17495}" type="sibTrans" cxnId="{50C9A799-EF7E-48C9-B696-249D144041AC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7410F9E8-69DB-4AFF-BC29-C62A703E6EE4}">
      <dgm:prSet phldrT="[Текст]" custT="1"/>
      <dgm:spPr>
        <a:ln>
          <a:solidFill>
            <a:srgbClr val="EE90C3"/>
          </a:solidFill>
        </a:ln>
      </dgm:spPr>
      <dgm:t>
        <a:bodyPr lIns="72000" rIns="36000"/>
        <a:lstStyle/>
        <a:p>
          <a:r>
            <a:rPr lang="ru-RU" sz="1800" b="0" dirty="0">
              <a:latin typeface="Arial Narrow" panose="020B0606020202030204" pitchFamily="34" charset="0"/>
              <a:cs typeface="Arial" panose="020B0604020202020204" pitchFamily="34" charset="0"/>
            </a:rPr>
            <a:t>Формирование у населения приверженности здоровому образу жизни</a:t>
          </a:r>
          <a:r>
            <a:rPr lang="en-US" sz="1800" b="0" dirty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800" b="0" dirty="0">
              <a:latin typeface="Arial Narrow" panose="020B0606020202030204" pitchFamily="34" charset="0"/>
              <a:cs typeface="Arial" panose="020B0604020202020204" pitchFamily="34" charset="0"/>
            </a:rPr>
            <a:t>и развитие службы общественного здоровья 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E4A3ED81-D1EB-4CED-83A8-6935749D57A3}" type="parTrans" cxnId="{71D633AF-4959-42D0-BE02-63B1BE57A144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0F257EB6-1226-4C6C-BDC9-3356D2C64AE4}" type="sibTrans" cxnId="{71D633AF-4959-42D0-BE02-63B1BE57A144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32BFDD70-F4A2-4C05-B5BB-1F880390060C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Задача 3 </a:t>
          </a:r>
          <a:endParaRPr lang="ru-RU" sz="1800" b="1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6D673557-57C5-4CFE-BEA7-F4E672AC81C5}" type="parTrans" cxnId="{6A8734D5-8797-4A08-A1B9-B7CA44188AC2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C50B1B53-2925-467A-BA9A-CE1FF8A73D46}" type="sibTrans" cxnId="{6A8734D5-8797-4A08-A1B9-B7CA44188AC2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6052D283-C9FE-4531-9611-A7495B6F7716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 lIns="72000" rIns="36000"/>
        <a:lstStyle/>
        <a:p>
          <a:r>
            <a:rPr lang="ru-RU" sz="1800" b="0" dirty="0">
              <a:latin typeface="Arial Narrow" panose="020B0606020202030204" pitchFamily="34" charset="0"/>
              <a:cs typeface="Arial" panose="020B0604020202020204" pitchFamily="34" charset="0"/>
            </a:rPr>
            <a:t>Устойчивое развитие системы здравоохранения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AA053124-8F9A-439D-98EC-22DDEC328D91}" type="parTrans" cxnId="{020F2F49-7A69-42D5-BD33-2CECFBE97157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F12048FD-DF89-46A8-8351-5815896D81BF}" type="sibTrans" cxnId="{020F2F49-7A69-42D5-BD33-2CECFBE97157}">
      <dgm:prSet/>
      <dgm:spPr/>
      <dgm:t>
        <a:bodyPr/>
        <a:lstStyle/>
        <a:p>
          <a:endParaRPr lang="ru-RU" sz="1800" b="0">
            <a:latin typeface="Arial Narrow" panose="020B0606020202030204" pitchFamily="34" charset="0"/>
          </a:endParaRPr>
        </a:p>
      </dgm:t>
    </dgm:pt>
    <dgm:pt modelId="{23C25207-537D-4F64-BF4A-806D3FE5EC66}" type="pres">
      <dgm:prSet presAssocID="{5874ECB0-20B8-416E-8106-0C0EC333DC4D}" presName="linear" presStyleCnt="0">
        <dgm:presLayoutVars>
          <dgm:dir/>
          <dgm:animLvl val="lvl"/>
          <dgm:resizeHandles val="exact"/>
        </dgm:presLayoutVars>
      </dgm:prSet>
      <dgm:spPr/>
    </dgm:pt>
    <dgm:pt modelId="{5E9500D4-0412-4973-8ABF-DD49F74EECEB}" type="pres">
      <dgm:prSet presAssocID="{86B77A36-AE5D-460D-952B-6584E83C431B}" presName="parentLin" presStyleCnt="0"/>
      <dgm:spPr/>
    </dgm:pt>
    <dgm:pt modelId="{B62B485A-C1C2-470D-9741-1B6F1D82477D}" type="pres">
      <dgm:prSet presAssocID="{86B77A36-AE5D-460D-952B-6584E83C431B}" presName="parentLeftMargin" presStyleLbl="node1" presStyleIdx="0" presStyleCnt="3"/>
      <dgm:spPr/>
    </dgm:pt>
    <dgm:pt modelId="{92B0BC6A-150C-4C4A-A9B4-C96C62268E13}" type="pres">
      <dgm:prSet presAssocID="{86B77A36-AE5D-460D-952B-6584E83C43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D21207-F5D7-4BC0-86F3-A61C1DCB1947}" type="pres">
      <dgm:prSet presAssocID="{86B77A36-AE5D-460D-952B-6584E83C431B}" presName="negativeSpace" presStyleCnt="0"/>
      <dgm:spPr/>
    </dgm:pt>
    <dgm:pt modelId="{77D77DEF-1915-40A6-BB78-6DB29885E68E}" type="pres">
      <dgm:prSet presAssocID="{86B77A36-AE5D-460D-952B-6584E83C431B}" presName="childText" presStyleLbl="conFgAcc1" presStyleIdx="0" presStyleCnt="3">
        <dgm:presLayoutVars>
          <dgm:bulletEnabled val="1"/>
        </dgm:presLayoutVars>
      </dgm:prSet>
      <dgm:spPr/>
    </dgm:pt>
    <dgm:pt modelId="{EA73F7D2-D336-4DD3-9B32-DA85FD14B451}" type="pres">
      <dgm:prSet presAssocID="{3B590432-DE96-4D33-8FA2-B46A4544F47C}" presName="spaceBetweenRectangles" presStyleCnt="0"/>
      <dgm:spPr/>
    </dgm:pt>
    <dgm:pt modelId="{E1EF3DCA-0158-42F7-B7CA-66B401D778E6}" type="pres">
      <dgm:prSet presAssocID="{7D1FBBA9-EB2B-440D-821A-D2FBD1462160}" presName="parentLin" presStyleCnt="0"/>
      <dgm:spPr/>
    </dgm:pt>
    <dgm:pt modelId="{A71074BC-4179-46E6-AA30-88A9C8F28143}" type="pres">
      <dgm:prSet presAssocID="{7D1FBBA9-EB2B-440D-821A-D2FBD1462160}" presName="parentLeftMargin" presStyleLbl="node1" presStyleIdx="0" presStyleCnt="3"/>
      <dgm:spPr/>
    </dgm:pt>
    <dgm:pt modelId="{F711F36C-E4CB-4BA0-B2E8-284D507D726F}" type="pres">
      <dgm:prSet presAssocID="{7D1FBBA9-EB2B-440D-821A-D2FBD14621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6A1821-0B3C-414E-A469-EBC685CAD6F6}" type="pres">
      <dgm:prSet presAssocID="{7D1FBBA9-EB2B-440D-821A-D2FBD1462160}" presName="negativeSpace" presStyleCnt="0"/>
      <dgm:spPr/>
    </dgm:pt>
    <dgm:pt modelId="{53AF893B-C627-4119-8DD5-8BD7A835D1E1}" type="pres">
      <dgm:prSet presAssocID="{7D1FBBA9-EB2B-440D-821A-D2FBD1462160}" presName="childText" presStyleLbl="conFgAcc1" presStyleIdx="1" presStyleCnt="3">
        <dgm:presLayoutVars>
          <dgm:bulletEnabled val="1"/>
        </dgm:presLayoutVars>
      </dgm:prSet>
      <dgm:spPr/>
    </dgm:pt>
    <dgm:pt modelId="{2631FFE4-9E11-464E-AA51-D8226BC6462B}" type="pres">
      <dgm:prSet presAssocID="{4C9BBACA-C79E-4DE7-B50C-5EDE630AEC72}" presName="spaceBetweenRectangles" presStyleCnt="0"/>
      <dgm:spPr/>
    </dgm:pt>
    <dgm:pt modelId="{5F076B66-E96C-4B09-A8C8-042559CE12AB}" type="pres">
      <dgm:prSet presAssocID="{32BFDD70-F4A2-4C05-B5BB-1F880390060C}" presName="parentLin" presStyleCnt="0"/>
      <dgm:spPr/>
    </dgm:pt>
    <dgm:pt modelId="{F0FB0C87-F7C6-4603-ABC4-E785123456F1}" type="pres">
      <dgm:prSet presAssocID="{32BFDD70-F4A2-4C05-B5BB-1F880390060C}" presName="parentLeftMargin" presStyleLbl="node1" presStyleIdx="1" presStyleCnt="3"/>
      <dgm:spPr/>
    </dgm:pt>
    <dgm:pt modelId="{D1680BD0-1BC7-4F40-8A3E-69F9A2EC4113}" type="pres">
      <dgm:prSet presAssocID="{32BFDD70-F4A2-4C05-B5BB-1F880390060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C33DA72-D256-4FD1-9325-983646907555}" type="pres">
      <dgm:prSet presAssocID="{32BFDD70-F4A2-4C05-B5BB-1F880390060C}" presName="negativeSpace" presStyleCnt="0"/>
      <dgm:spPr/>
    </dgm:pt>
    <dgm:pt modelId="{5BB09BCE-7575-4632-9852-21723FE5C698}" type="pres">
      <dgm:prSet presAssocID="{32BFDD70-F4A2-4C05-B5BB-1F880390060C}" presName="childText" presStyleLbl="conFgAcc1" presStyleIdx="2" presStyleCnt="3" custLinFactNeighborX="748" custLinFactNeighborY="7216">
        <dgm:presLayoutVars>
          <dgm:bulletEnabled val="1"/>
        </dgm:presLayoutVars>
      </dgm:prSet>
      <dgm:spPr/>
    </dgm:pt>
  </dgm:ptLst>
  <dgm:cxnLst>
    <dgm:cxn modelId="{EC35E803-F385-45B9-BF00-78EC3DD8EA3A}" type="presOf" srcId="{6052D283-C9FE-4531-9611-A7495B6F7716}" destId="{5BB09BCE-7575-4632-9852-21723FE5C698}" srcOrd="0" destOrd="0" presId="urn:microsoft.com/office/officeart/2005/8/layout/list1"/>
    <dgm:cxn modelId="{6A75C909-7FC9-46D6-B6D1-0F687DD5863F}" type="presOf" srcId="{7D1FBBA9-EB2B-440D-821A-D2FBD1462160}" destId="{A71074BC-4179-46E6-AA30-88A9C8F28143}" srcOrd="0" destOrd="0" presId="urn:microsoft.com/office/officeart/2005/8/layout/list1"/>
    <dgm:cxn modelId="{7FE9513A-350E-472F-AC82-8B8325B2572C}" type="presOf" srcId="{86B77A36-AE5D-460D-952B-6584E83C431B}" destId="{92B0BC6A-150C-4C4A-A9B4-C96C62268E13}" srcOrd="1" destOrd="0" presId="urn:microsoft.com/office/officeart/2005/8/layout/list1"/>
    <dgm:cxn modelId="{6BAA563B-2E75-478C-AC25-0758BD558E70}" type="presOf" srcId="{6FD3B95D-1232-490C-81D0-68F6F18DC5F7}" destId="{53AF893B-C627-4119-8DD5-8BD7A835D1E1}" srcOrd="0" destOrd="0" presId="urn:microsoft.com/office/officeart/2005/8/layout/list1"/>
    <dgm:cxn modelId="{16E07365-B80B-437B-935A-364FA0AA2039}" srcId="{5874ECB0-20B8-416E-8106-0C0EC333DC4D}" destId="{7D1FBBA9-EB2B-440D-821A-D2FBD1462160}" srcOrd="1" destOrd="0" parTransId="{CA9B8A3D-EC41-4F83-B75D-B97BBE94DA41}" sibTransId="{4C9BBACA-C79E-4DE7-B50C-5EDE630AEC72}"/>
    <dgm:cxn modelId="{020F2F49-7A69-42D5-BD33-2CECFBE97157}" srcId="{32BFDD70-F4A2-4C05-B5BB-1F880390060C}" destId="{6052D283-C9FE-4531-9611-A7495B6F7716}" srcOrd="0" destOrd="0" parTransId="{AA053124-8F9A-439D-98EC-22DDEC328D91}" sibTransId="{F12048FD-DF89-46A8-8351-5815896D81BF}"/>
    <dgm:cxn modelId="{FCE7A36F-9AF4-4AB9-8D43-DAA8DDE7AB42}" type="presOf" srcId="{86B77A36-AE5D-460D-952B-6584E83C431B}" destId="{B62B485A-C1C2-470D-9741-1B6F1D82477D}" srcOrd="0" destOrd="0" presId="urn:microsoft.com/office/officeart/2005/8/layout/list1"/>
    <dgm:cxn modelId="{9BFEDC72-D33D-445D-9B13-234CB6FD62CA}" type="presOf" srcId="{7410F9E8-69DB-4AFF-BC29-C62A703E6EE4}" destId="{77D77DEF-1915-40A6-BB78-6DB29885E68E}" srcOrd="0" destOrd="0" presId="urn:microsoft.com/office/officeart/2005/8/layout/list1"/>
    <dgm:cxn modelId="{50C9A799-EF7E-48C9-B696-249D144041AC}" srcId="{7D1FBBA9-EB2B-440D-821A-D2FBD1462160}" destId="{6FD3B95D-1232-490C-81D0-68F6F18DC5F7}" srcOrd="0" destOrd="0" parTransId="{8F4F48DA-DA20-4321-989F-F0229723E9E3}" sibTransId="{5BB2EF84-4A02-42F7-9ADE-BF920CA17495}"/>
    <dgm:cxn modelId="{DB710DAB-2C82-4022-A68E-91A2560BAA36}" srcId="{5874ECB0-20B8-416E-8106-0C0EC333DC4D}" destId="{86B77A36-AE5D-460D-952B-6584E83C431B}" srcOrd="0" destOrd="0" parTransId="{7AE9014D-7C45-4CB2-A003-4F07628157EE}" sibTransId="{3B590432-DE96-4D33-8FA2-B46A4544F47C}"/>
    <dgm:cxn modelId="{92C2BCAC-648D-4841-AAF4-35E8FBDB3A29}" type="presOf" srcId="{7D1FBBA9-EB2B-440D-821A-D2FBD1462160}" destId="{F711F36C-E4CB-4BA0-B2E8-284D507D726F}" srcOrd="1" destOrd="0" presId="urn:microsoft.com/office/officeart/2005/8/layout/list1"/>
    <dgm:cxn modelId="{71D633AF-4959-42D0-BE02-63B1BE57A144}" srcId="{86B77A36-AE5D-460D-952B-6584E83C431B}" destId="{7410F9E8-69DB-4AFF-BC29-C62A703E6EE4}" srcOrd="0" destOrd="0" parTransId="{E4A3ED81-D1EB-4CED-83A8-6935749D57A3}" sibTransId="{0F257EB6-1226-4C6C-BDC9-3356D2C64AE4}"/>
    <dgm:cxn modelId="{DB3483C7-E3D2-4A2E-8004-4DA6ED7992DF}" type="presOf" srcId="{5874ECB0-20B8-416E-8106-0C0EC333DC4D}" destId="{23C25207-537D-4F64-BF4A-806D3FE5EC66}" srcOrd="0" destOrd="0" presId="urn:microsoft.com/office/officeart/2005/8/layout/list1"/>
    <dgm:cxn modelId="{EED483CD-AD6E-427C-945D-7C08D5D96FFE}" type="presOf" srcId="{32BFDD70-F4A2-4C05-B5BB-1F880390060C}" destId="{D1680BD0-1BC7-4F40-8A3E-69F9A2EC4113}" srcOrd="1" destOrd="0" presId="urn:microsoft.com/office/officeart/2005/8/layout/list1"/>
    <dgm:cxn modelId="{6A8734D5-8797-4A08-A1B9-B7CA44188AC2}" srcId="{5874ECB0-20B8-416E-8106-0C0EC333DC4D}" destId="{32BFDD70-F4A2-4C05-B5BB-1F880390060C}" srcOrd="2" destOrd="0" parTransId="{6D673557-57C5-4CFE-BEA7-F4E672AC81C5}" sibTransId="{C50B1B53-2925-467A-BA9A-CE1FF8A73D46}"/>
    <dgm:cxn modelId="{C4E068F5-88A6-4CB7-BFFC-E3834904E803}" type="presOf" srcId="{32BFDD70-F4A2-4C05-B5BB-1F880390060C}" destId="{F0FB0C87-F7C6-4603-ABC4-E785123456F1}" srcOrd="0" destOrd="0" presId="urn:microsoft.com/office/officeart/2005/8/layout/list1"/>
    <dgm:cxn modelId="{0BA1A5C4-521E-4C23-820E-0FB7108C457D}" type="presParOf" srcId="{23C25207-537D-4F64-BF4A-806D3FE5EC66}" destId="{5E9500D4-0412-4973-8ABF-DD49F74EECEB}" srcOrd="0" destOrd="0" presId="urn:microsoft.com/office/officeart/2005/8/layout/list1"/>
    <dgm:cxn modelId="{FDD85193-E109-402C-B652-8352A99388A8}" type="presParOf" srcId="{5E9500D4-0412-4973-8ABF-DD49F74EECEB}" destId="{B62B485A-C1C2-470D-9741-1B6F1D82477D}" srcOrd="0" destOrd="0" presId="urn:microsoft.com/office/officeart/2005/8/layout/list1"/>
    <dgm:cxn modelId="{3B413A89-BBEF-4FBC-9201-C874E7136F0F}" type="presParOf" srcId="{5E9500D4-0412-4973-8ABF-DD49F74EECEB}" destId="{92B0BC6A-150C-4C4A-A9B4-C96C62268E13}" srcOrd="1" destOrd="0" presId="urn:microsoft.com/office/officeart/2005/8/layout/list1"/>
    <dgm:cxn modelId="{D7C1BD1A-12EC-43E9-A88A-FD5070CB0D2A}" type="presParOf" srcId="{23C25207-537D-4F64-BF4A-806D3FE5EC66}" destId="{D4D21207-F5D7-4BC0-86F3-A61C1DCB1947}" srcOrd="1" destOrd="0" presId="urn:microsoft.com/office/officeart/2005/8/layout/list1"/>
    <dgm:cxn modelId="{AEB90DB3-AA98-445F-890C-89A79A2DBF67}" type="presParOf" srcId="{23C25207-537D-4F64-BF4A-806D3FE5EC66}" destId="{77D77DEF-1915-40A6-BB78-6DB29885E68E}" srcOrd="2" destOrd="0" presId="urn:microsoft.com/office/officeart/2005/8/layout/list1"/>
    <dgm:cxn modelId="{17839782-D622-4469-8F71-6D86819A0087}" type="presParOf" srcId="{23C25207-537D-4F64-BF4A-806D3FE5EC66}" destId="{EA73F7D2-D336-4DD3-9B32-DA85FD14B451}" srcOrd="3" destOrd="0" presId="urn:microsoft.com/office/officeart/2005/8/layout/list1"/>
    <dgm:cxn modelId="{6DF7C4E1-C9B3-4BD7-B1B3-A49F80049DD7}" type="presParOf" srcId="{23C25207-537D-4F64-BF4A-806D3FE5EC66}" destId="{E1EF3DCA-0158-42F7-B7CA-66B401D778E6}" srcOrd="4" destOrd="0" presId="urn:microsoft.com/office/officeart/2005/8/layout/list1"/>
    <dgm:cxn modelId="{3081E80C-20A2-4386-B2F8-DBB4FB541EC8}" type="presParOf" srcId="{E1EF3DCA-0158-42F7-B7CA-66B401D778E6}" destId="{A71074BC-4179-46E6-AA30-88A9C8F28143}" srcOrd="0" destOrd="0" presId="urn:microsoft.com/office/officeart/2005/8/layout/list1"/>
    <dgm:cxn modelId="{1A47FB70-B046-413B-9A2C-8582B2BA4C36}" type="presParOf" srcId="{E1EF3DCA-0158-42F7-B7CA-66B401D778E6}" destId="{F711F36C-E4CB-4BA0-B2E8-284D507D726F}" srcOrd="1" destOrd="0" presId="urn:microsoft.com/office/officeart/2005/8/layout/list1"/>
    <dgm:cxn modelId="{4515DBD4-2090-4FC9-923E-37E471F835EE}" type="presParOf" srcId="{23C25207-537D-4F64-BF4A-806D3FE5EC66}" destId="{746A1821-0B3C-414E-A469-EBC685CAD6F6}" srcOrd="5" destOrd="0" presId="urn:microsoft.com/office/officeart/2005/8/layout/list1"/>
    <dgm:cxn modelId="{725F5EEE-943B-4F4A-B227-D1B25BF747E3}" type="presParOf" srcId="{23C25207-537D-4F64-BF4A-806D3FE5EC66}" destId="{53AF893B-C627-4119-8DD5-8BD7A835D1E1}" srcOrd="6" destOrd="0" presId="urn:microsoft.com/office/officeart/2005/8/layout/list1"/>
    <dgm:cxn modelId="{E3A5E567-FD5F-4FB2-AFF6-606FAFC235F3}" type="presParOf" srcId="{23C25207-537D-4F64-BF4A-806D3FE5EC66}" destId="{2631FFE4-9E11-464E-AA51-D8226BC6462B}" srcOrd="7" destOrd="0" presId="urn:microsoft.com/office/officeart/2005/8/layout/list1"/>
    <dgm:cxn modelId="{8F9E9144-012B-43A5-9826-28359D768ED3}" type="presParOf" srcId="{23C25207-537D-4F64-BF4A-806D3FE5EC66}" destId="{5F076B66-E96C-4B09-A8C8-042559CE12AB}" srcOrd="8" destOrd="0" presId="urn:microsoft.com/office/officeart/2005/8/layout/list1"/>
    <dgm:cxn modelId="{D8E648A0-1DDD-40FB-B2D5-74F869C90A6D}" type="presParOf" srcId="{5F076B66-E96C-4B09-A8C8-042559CE12AB}" destId="{F0FB0C87-F7C6-4603-ABC4-E785123456F1}" srcOrd="0" destOrd="0" presId="urn:microsoft.com/office/officeart/2005/8/layout/list1"/>
    <dgm:cxn modelId="{BF0B03A3-8093-4BB9-A7B0-7BD0EFBFBB42}" type="presParOf" srcId="{5F076B66-E96C-4B09-A8C8-042559CE12AB}" destId="{D1680BD0-1BC7-4F40-8A3E-69F9A2EC4113}" srcOrd="1" destOrd="0" presId="urn:microsoft.com/office/officeart/2005/8/layout/list1"/>
    <dgm:cxn modelId="{A01F1290-7F49-49E2-A089-11F03743ECF5}" type="presParOf" srcId="{23C25207-537D-4F64-BF4A-806D3FE5EC66}" destId="{3C33DA72-D256-4FD1-9325-983646907555}" srcOrd="9" destOrd="0" presId="urn:microsoft.com/office/officeart/2005/8/layout/list1"/>
    <dgm:cxn modelId="{58B12DC5-4D5B-4513-BB8A-F39A3CA3B3F7}" type="presParOf" srcId="{23C25207-537D-4F64-BF4A-806D3FE5EC66}" destId="{5BB09BCE-7575-4632-9852-21723FE5C6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77DEF-1915-40A6-BB78-6DB29885E68E}">
      <dsp:nvSpPr>
        <dsp:cNvPr id="0" name=""/>
        <dsp:cNvSpPr/>
      </dsp:nvSpPr>
      <dsp:spPr>
        <a:xfrm>
          <a:off x="0" y="457986"/>
          <a:ext cx="5015262" cy="1403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E90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562356" rIns="360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Arial Narrow" panose="020B0606020202030204" pitchFamily="34" charset="0"/>
              <a:cs typeface="Arial" panose="020B0604020202020204" pitchFamily="34" charset="0"/>
            </a:rPr>
            <a:t>Формирование у населения приверженности здоровому образу жизни</a:t>
          </a:r>
          <a:r>
            <a:rPr lang="en-US" sz="1800" b="0" kern="1200" dirty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>
              <a:latin typeface="Arial Narrow" panose="020B0606020202030204" pitchFamily="34" charset="0"/>
              <a:cs typeface="Arial" panose="020B0604020202020204" pitchFamily="34" charset="0"/>
            </a:rPr>
            <a:t>и развитие службы общественного здоровья 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0" y="457986"/>
        <a:ext cx="5015262" cy="1403325"/>
      </dsp:txXfrm>
    </dsp:sp>
    <dsp:sp modelId="{92B0BC6A-150C-4C4A-A9B4-C96C62268E13}">
      <dsp:nvSpPr>
        <dsp:cNvPr id="0" name=""/>
        <dsp:cNvSpPr/>
      </dsp:nvSpPr>
      <dsp:spPr>
        <a:xfrm>
          <a:off x="250763" y="59466"/>
          <a:ext cx="3510683" cy="797040"/>
        </a:xfrm>
        <a:prstGeom prst="roundRect">
          <a:avLst/>
        </a:prstGeom>
        <a:solidFill>
          <a:srgbClr val="F9D7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695" tIns="0" rIns="13269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Задача </a:t>
          </a:r>
          <a:r>
            <a:rPr lang="en-US" sz="1800" b="1" kern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1 </a:t>
          </a:r>
          <a:endParaRPr lang="ru-RU" sz="18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289671" y="98374"/>
        <a:ext cx="3432867" cy="719224"/>
      </dsp:txXfrm>
    </dsp:sp>
    <dsp:sp modelId="{53AF893B-C627-4119-8DD5-8BD7A835D1E1}">
      <dsp:nvSpPr>
        <dsp:cNvPr id="0" name=""/>
        <dsp:cNvSpPr/>
      </dsp:nvSpPr>
      <dsp:spPr>
        <a:xfrm>
          <a:off x="0" y="2405631"/>
          <a:ext cx="5015262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562356" rIns="360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Arial Narrow" panose="020B0606020202030204" pitchFamily="34" charset="0"/>
              <a:cs typeface="Arial" panose="020B0604020202020204" pitchFamily="34" charset="0"/>
            </a:rPr>
            <a:t>Повышение качества медицинской помощи   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0" y="2405631"/>
        <a:ext cx="5015262" cy="935550"/>
      </dsp:txXfrm>
    </dsp:sp>
    <dsp:sp modelId="{F711F36C-E4CB-4BA0-B2E8-284D507D726F}">
      <dsp:nvSpPr>
        <dsp:cNvPr id="0" name=""/>
        <dsp:cNvSpPr/>
      </dsp:nvSpPr>
      <dsp:spPr>
        <a:xfrm>
          <a:off x="250763" y="2007111"/>
          <a:ext cx="3510683" cy="79704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695" tIns="0" rIns="13269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Задача 2</a:t>
          </a:r>
          <a:endParaRPr lang="ru-RU" sz="18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289671" y="2046019"/>
        <a:ext cx="3432867" cy="719224"/>
      </dsp:txXfrm>
    </dsp:sp>
    <dsp:sp modelId="{5BB09BCE-7575-4632-9852-21723FE5C698}">
      <dsp:nvSpPr>
        <dsp:cNvPr id="0" name=""/>
        <dsp:cNvSpPr/>
      </dsp:nvSpPr>
      <dsp:spPr>
        <a:xfrm>
          <a:off x="0" y="3914258"/>
          <a:ext cx="5015262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562356" rIns="360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Arial Narrow" panose="020B0606020202030204" pitchFamily="34" charset="0"/>
              <a:cs typeface="Arial" panose="020B0604020202020204" pitchFamily="34" charset="0"/>
            </a:rPr>
            <a:t>Устойчивое развитие системы здравоохранения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0" y="3914258"/>
        <a:ext cx="5015262" cy="935550"/>
      </dsp:txXfrm>
    </dsp:sp>
    <dsp:sp modelId="{D1680BD0-1BC7-4F40-8A3E-69F9A2EC4113}">
      <dsp:nvSpPr>
        <dsp:cNvPr id="0" name=""/>
        <dsp:cNvSpPr/>
      </dsp:nvSpPr>
      <dsp:spPr>
        <a:xfrm>
          <a:off x="250763" y="3486981"/>
          <a:ext cx="3510683" cy="79704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695" tIns="0" rIns="13269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rPr>
            <a:t>Задача 3 </a:t>
          </a:r>
          <a:endParaRPr lang="ru-RU" sz="1800" b="1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289671" y="3525889"/>
        <a:ext cx="3432867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0.04916</cdr:x>
      <cdr:y>0.36103</cdr:y>
    </cdr:from>
    <cdr:to>
      <cdr:x>0.1358</cdr:x>
      <cdr:y>0.44146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5105" y="1302265"/>
          <a:ext cx="661215" cy="290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Arial Narrow" panose="020B0606020202030204" pitchFamily="34" charset="0"/>
            </a:rPr>
            <a:t>2 508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0.18537</cdr:x>
      <cdr:y>0.30715</cdr:y>
    </cdr:from>
    <cdr:to>
      <cdr:x>0.27202</cdr:x>
      <cdr:y>0.38759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14560" y="1107917"/>
          <a:ext cx="661216" cy="290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Arial Narrow" panose="020B0606020202030204" pitchFamily="34" charset="0"/>
            </a:rPr>
            <a:t>2 939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0.32246</cdr:x>
      <cdr:y>0.25599</cdr:y>
    </cdr:from>
    <cdr:to>
      <cdr:x>0.40911</cdr:x>
      <cdr:y>0.33642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60687" y="923396"/>
          <a:ext cx="661215" cy="290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Arial Narrow" panose="020B0606020202030204" pitchFamily="34" charset="0"/>
            </a:rPr>
            <a:t>3 406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0.45667</cdr:x>
      <cdr:y>0.16485</cdr:y>
    </cdr:from>
    <cdr:to>
      <cdr:x>0.54333</cdr:x>
      <cdr:y>0.2453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84859" y="594643"/>
          <a:ext cx="661315" cy="290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Arial Narrow" panose="020B0606020202030204" pitchFamily="34" charset="0"/>
            </a:rPr>
            <a:t>3 886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0.60063</cdr:x>
      <cdr:y>0.05908</cdr:y>
    </cdr:from>
    <cdr:to>
      <cdr:x>0.68728</cdr:x>
      <cdr:y>0.13953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583420" y="213123"/>
          <a:ext cx="661215" cy="290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Arial Narrow" panose="020B0606020202030204" pitchFamily="34" charset="0"/>
            </a:rPr>
            <a:t>4 784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0.73675</cdr:x>
      <cdr:y>0.01887</cdr:y>
    </cdr:from>
    <cdr:to>
      <cdr:x>0.8234</cdr:x>
      <cdr:y>0.0993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397645" y="68058"/>
          <a:ext cx="752419" cy="290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Arial Narrow" panose="020B0606020202030204" pitchFamily="34" charset="0"/>
            </a:rPr>
            <a:t>5 266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0.87027</cdr:x>
      <cdr:y>0</cdr:y>
    </cdr:from>
    <cdr:to>
      <cdr:x>0.95691</cdr:x>
      <cdr:y>0.07792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557049" y="0"/>
          <a:ext cx="752419" cy="281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Arial Narrow" panose="020B0606020202030204" pitchFamily="34" charset="0"/>
            </a:rPr>
            <a:t>5 480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0.20184</cdr:x>
      <cdr:y>0.27834</cdr:y>
    </cdr:from>
    <cdr:to>
      <cdr:x>0.7288</cdr:x>
      <cdr:y>0.62724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719162" y="908490"/>
          <a:ext cx="1877568" cy="11387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latin typeface="Arial Narrow" panose="020B0606020202030204" pitchFamily="34" charset="0"/>
            </a:rPr>
            <a:t>25</a:t>
          </a:r>
          <a:r>
            <a:rPr lang="ru-RU" b="1" dirty="0">
              <a:latin typeface="Arial Narrow" panose="020B0606020202030204" pitchFamily="34" charset="0"/>
            </a:rPr>
            <a:t>,8 </a:t>
          </a:r>
          <a:r>
            <a:rPr lang="ru-RU" b="1" dirty="0" err="1">
              <a:latin typeface="Arial Narrow" panose="020B0606020202030204" pitchFamily="34" charset="0"/>
            </a:rPr>
            <a:t>трлн.тг</a:t>
          </a:r>
          <a:r>
            <a:rPr lang="ru-RU" b="1" dirty="0">
              <a:latin typeface="Arial Narrow" panose="020B0606020202030204" pitchFamily="34" charset="0"/>
            </a:rPr>
            <a:t>., </a:t>
          </a:r>
        </a:p>
        <a:p xmlns:a="http://schemas.openxmlformats.org/drawingml/2006/main">
          <a:pPr algn="ctr"/>
          <a:r>
            <a:rPr lang="ru-RU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sym typeface="Arial"/>
            </a:rPr>
            <a:t>в </a:t>
          </a:r>
          <a:r>
            <a:rPr lang="ru-RU" sz="1600" dirty="0" err="1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sym typeface="Arial"/>
            </a:rPr>
            <a:t>т.ч</a:t>
          </a:r>
          <a:r>
            <a:rPr lang="ru-RU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sym typeface="Arial"/>
            </a:rPr>
            <a:t>., инвестиции </a:t>
          </a:r>
        </a:p>
        <a:p xmlns:a="http://schemas.openxmlformats.org/drawingml/2006/main">
          <a:pPr algn="ctr"/>
          <a:r>
            <a:rPr lang="ru-RU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sym typeface="Arial"/>
            </a:rPr>
            <a:t>2,8 </a:t>
          </a:r>
          <a:r>
            <a:rPr lang="ru-RU" sz="1600" dirty="0" err="1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sym typeface="Arial"/>
            </a:rPr>
            <a:t>трлн.тг</a:t>
          </a:r>
          <a:r>
            <a:rPr lang="ru-RU" sz="16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sym typeface="Arial"/>
            </a:rPr>
            <a:t>.</a:t>
          </a:r>
          <a:endParaRPr lang="ru-RU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  <a:sym typeface="Arial"/>
          </a:endParaRPr>
        </a:p>
        <a:p xmlns:a="http://schemas.openxmlformats.org/drawingml/2006/main">
          <a:pPr algn="ctr"/>
          <a:endParaRPr lang="ru-RU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0.10302</cdr:x>
      <cdr:y>0.54384</cdr:y>
    </cdr:from>
    <cdr:to>
      <cdr:x>0.16789</cdr:x>
      <cdr:y>0.6282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48895" y="2939513"/>
          <a:ext cx="660400" cy="455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190</a:t>
          </a:r>
        </a:p>
      </cdr:txBody>
    </cdr:sp>
  </cdr:relSizeAnchor>
  <cdr:relSizeAnchor xmlns:cdr="http://schemas.openxmlformats.org/drawingml/2006/chartDrawing">
    <cdr:from>
      <cdr:x>0.25471</cdr:x>
      <cdr:y>0.46509</cdr:y>
    </cdr:from>
    <cdr:to>
      <cdr:x>0.31957</cdr:x>
      <cdr:y>0.54945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593215" y="2513860"/>
          <a:ext cx="660400" cy="455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291</a:t>
          </a:r>
        </a:p>
      </cdr:txBody>
    </cdr:sp>
  </cdr:relSizeAnchor>
  <cdr:relSizeAnchor xmlns:cdr="http://schemas.openxmlformats.org/drawingml/2006/chartDrawing">
    <cdr:from>
      <cdr:x>0.40939</cdr:x>
      <cdr:y>0.33648</cdr:y>
    </cdr:from>
    <cdr:to>
      <cdr:x>0.47425</cdr:x>
      <cdr:y>0.42084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68015" y="1818714"/>
          <a:ext cx="660400" cy="455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431</a:t>
          </a:r>
        </a:p>
      </cdr:txBody>
    </cdr:sp>
  </cdr:relSizeAnchor>
  <cdr:relSizeAnchor xmlns:cdr="http://schemas.openxmlformats.org/drawingml/2006/chartDrawing">
    <cdr:from>
      <cdr:x>0.56007</cdr:x>
      <cdr:y>0.20476</cdr:y>
    </cdr:from>
    <cdr:to>
      <cdr:x>0.62494</cdr:x>
      <cdr:y>0.28911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702175" y="1106735"/>
          <a:ext cx="660400" cy="455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595</a:t>
          </a:r>
        </a:p>
      </cdr:txBody>
    </cdr:sp>
  </cdr:relSizeAnchor>
  <cdr:relSizeAnchor xmlns:cdr="http://schemas.openxmlformats.org/drawingml/2006/chartDrawing">
    <cdr:from>
      <cdr:x>0.71475</cdr:x>
      <cdr:y>0.12236</cdr:y>
    </cdr:from>
    <cdr:to>
      <cdr:x>0.77962</cdr:x>
      <cdr:y>0.20672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276975" y="499608"/>
          <a:ext cx="660400" cy="3444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698</a:t>
          </a:r>
        </a:p>
      </cdr:txBody>
    </cdr:sp>
  </cdr:relSizeAnchor>
  <cdr:relSizeAnchor xmlns:cdr="http://schemas.openxmlformats.org/drawingml/2006/chartDrawing">
    <cdr:from>
      <cdr:x>0.86644</cdr:x>
      <cdr:y>0.23369</cdr:y>
    </cdr:from>
    <cdr:to>
      <cdr:x>0.9313</cdr:x>
      <cdr:y>0.31804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8821295" y="1263105"/>
          <a:ext cx="660400" cy="455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557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7"/>
          </a:xfrm>
          <a:prstGeom prst="rect">
            <a:avLst/>
          </a:prstGeom>
        </p:spPr>
        <p:txBody>
          <a:bodyPr vert="horz" lIns="93314" tIns="46657" rIns="93314" bIns="466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7"/>
          </a:xfrm>
          <a:prstGeom prst="rect">
            <a:avLst/>
          </a:prstGeom>
        </p:spPr>
        <p:txBody>
          <a:bodyPr vert="horz" lIns="93314" tIns="46657" rIns="93314" bIns="46657" rtlCol="0"/>
          <a:lstStyle>
            <a:lvl1pPr algn="r">
              <a:defRPr sz="1200"/>
            </a:lvl1pPr>
          </a:lstStyle>
          <a:p>
            <a:fld id="{64120A7F-EF97-214B-97BA-0CD8E78F2CD8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4" tIns="46657" rIns="93314" bIns="466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314" tIns="46657" rIns="93314" bIns="46657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6"/>
          </a:xfrm>
          <a:prstGeom prst="rect">
            <a:avLst/>
          </a:prstGeom>
        </p:spPr>
        <p:txBody>
          <a:bodyPr vert="horz" lIns="93314" tIns="46657" rIns="93314" bIns="466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6"/>
          </a:xfrm>
          <a:prstGeom prst="rect">
            <a:avLst/>
          </a:prstGeom>
        </p:spPr>
        <p:txBody>
          <a:bodyPr vert="horz" lIns="93314" tIns="46657" rIns="93314" bIns="46657" rtlCol="0" anchor="b"/>
          <a:lstStyle>
            <a:lvl1pPr algn="r">
              <a:defRPr sz="1200"/>
            </a:lvl1pPr>
          </a:lstStyle>
          <a:p>
            <a:fld id="{ECA024EE-3F39-5D4E-B5A0-FD978FA5F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7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763" indent="-27937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010" indent="-2238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7813" indent="-2238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0205" indent="-22381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7358" indent="-223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4511" indent="-223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1665" indent="-223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8818" indent="-223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898707-4147-4CF7-B1BA-3FDDECC06178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1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02244" y="10158768"/>
            <a:ext cx="2908780" cy="536628"/>
          </a:xfrm>
          <a:prstGeom prst="rect">
            <a:avLst/>
          </a:prstGeom>
        </p:spPr>
        <p:txBody>
          <a:bodyPr lIns="92744" tIns="46373" rIns="92744" bIns="46373"/>
          <a:lstStyle/>
          <a:p>
            <a:fld id="{A1E85537-4093-4201-B65A-427515B3CFD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5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A391D-BE4C-4822-AEA0-A5EFE67E61B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9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55fb09ad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755fb09adb_2_75:notes"/>
          <p:cNvSpPr txBox="1">
            <a:spLocks noGrp="1"/>
          </p:cNvSpPr>
          <p:nvPr>
            <p:ph type="body" idx="1"/>
          </p:nvPr>
        </p:nvSpPr>
        <p:spPr>
          <a:xfrm>
            <a:off x="679769" y="4777213"/>
            <a:ext cx="5438150" cy="390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9" tIns="45730" rIns="91459" bIns="45730" anchor="t" anchorCtr="0">
            <a:noAutofit/>
          </a:bodyPr>
          <a:lstStyle/>
          <a:p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r>
              <a:rPr lang="ru-RU" dirty="0"/>
              <a:t> </a:t>
            </a:r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203</a:t>
            </a:r>
            <a:r>
              <a:rPr lang="ru-RU" dirty="0"/>
              <a:t> </a:t>
            </a:r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340</a:t>
            </a:r>
            <a:r>
              <a:rPr lang="ru-RU" dirty="0"/>
              <a:t> </a:t>
            </a:r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507</a:t>
            </a:r>
            <a:r>
              <a:rPr lang="ru-RU" dirty="0"/>
              <a:t> </a:t>
            </a:r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556</a:t>
            </a:r>
            <a:r>
              <a:rPr lang="ru-RU" dirty="0"/>
              <a:t> </a:t>
            </a:r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457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134" name="Google Shape;134;g755fb09adb_2_75:notes"/>
          <p:cNvSpPr txBox="1">
            <a:spLocks noGrp="1"/>
          </p:cNvSpPr>
          <p:nvPr>
            <p:ph type="sldNum" idx="12"/>
          </p:nvPr>
        </p:nvSpPr>
        <p:spPr>
          <a:xfrm>
            <a:off x="3850460" y="9428609"/>
            <a:ext cx="2945665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9" tIns="45730" rIns="91459" bIns="45730" anchor="b" anchorCtr="0">
            <a:noAutofit/>
          </a:bodyPr>
          <a:lstStyle/>
          <a:p>
            <a:pPr algn="r"/>
            <a:fld id="{00000000-1234-1234-1234-123412341234}" type="slidenum">
              <a:rPr lang="ru">
                <a:solidFill>
                  <a:srgbClr val="000000"/>
                </a:solidFill>
              </a:rPr>
              <a:pPr algn="r"/>
              <a:t>15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8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55fb09ad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755fb09adb_2_75:notes"/>
          <p:cNvSpPr txBox="1">
            <a:spLocks noGrp="1"/>
          </p:cNvSpPr>
          <p:nvPr>
            <p:ph type="body" idx="1"/>
          </p:nvPr>
        </p:nvSpPr>
        <p:spPr>
          <a:xfrm>
            <a:off x="679769" y="4777213"/>
            <a:ext cx="5438150" cy="390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9" tIns="45730" rIns="91459" bIns="45730" anchor="t" anchorCtr="0">
            <a:noAutofit/>
          </a:bodyPr>
          <a:lstStyle/>
          <a:p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r>
              <a:rPr lang="ru-RU" dirty="0"/>
              <a:t> </a:t>
            </a:r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203</a:t>
            </a:r>
            <a:r>
              <a:rPr lang="ru-RU" dirty="0"/>
              <a:t> </a:t>
            </a:r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340</a:t>
            </a:r>
            <a:r>
              <a:rPr lang="ru-RU" dirty="0"/>
              <a:t> </a:t>
            </a:r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507</a:t>
            </a:r>
            <a:r>
              <a:rPr lang="ru-RU" dirty="0"/>
              <a:t> </a:t>
            </a:r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556</a:t>
            </a:r>
            <a:r>
              <a:rPr lang="ru-RU" dirty="0"/>
              <a:t> </a:t>
            </a:r>
            <a:r>
              <a:rPr lang="ru-RU" sz="11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457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134" name="Google Shape;134;g755fb09adb_2_75:notes"/>
          <p:cNvSpPr txBox="1">
            <a:spLocks noGrp="1"/>
          </p:cNvSpPr>
          <p:nvPr>
            <p:ph type="sldNum" idx="12"/>
          </p:nvPr>
        </p:nvSpPr>
        <p:spPr>
          <a:xfrm>
            <a:off x="3850460" y="9428609"/>
            <a:ext cx="2945665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9" tIns="45730" rIns="91459" bIns="45730" anchor="b" anchorCtr="0">
            <a:noAutofit/>
          </a:bodyPr>
          <a:lstStyle/>
          <a:p>
            <a:pPr algn="r"/>
            <a:fld id="{00000000-1234-1234-1234-123412341234}" type="slidenum">
              <a:rPr lang="ru">
                <a:solidFill>
                  <a:srgbClr val="000000"/>
                </a:solidFill>
              </a:rPr>
              <a:pPr algn="r"/>
              <a:t>16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2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34D60-B417-AF4D-B82C-F570E037F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A6CF26-439D-FA43-AE9C-F1D515FEF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431D7-CD2A-CF4A-8580-03A4DED4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2A1-C1B4-DA43-B98D-C6A538F9C404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5EA46-063D-1046-9051-38ED883B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5DA68-4DF6-7747-BB8E-4537B207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7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BDC4F-36E0-2F41-B6C1-E0F6C043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03F3B-DB43-BA4B-A3CA-B6CA22234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08F82-8A5A-3C41-AAC9-5BEF51AE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A6D-48CA-6643-A64D-C62B59296DF1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00B129-0668-5F49-8000-8CA28CFE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2007E-C7DD-5648-9C74-A1DD0E07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0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7C0C9-370C-1F48-B9AB-604100578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9AFE2A-2F97-D441-8AC2-340923F89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FDA0E0-EEF8-DF46-B107-BEC45DAD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B5DD-2E88-214A-86D0-607A9489102A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94A915-EFFF-3C4C-9FCC-C8E99628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C770A-590A-B442-8215-DE531607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1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11981-BC0F-8B4C-9B92-5CD3156E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CF90D-A514-E349-8672-7A5EA41F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E34D9-54EE-B249-8A67-8050A0C9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A913-60A6-F348-8F3D-DB87C35B9024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25DEA9-D959-3C47-A3F7-AA890D6E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9CE36C-527F-5248-A804-31995F88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3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98FC6-3846-BB46-BEAA-F60F7154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E38A3-139E-2B47-A7AA-EA9069C39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00E4-2B5E-6348-A7CC-66D66A0D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81C1-0CDE-C044-8869-E7381B2286A3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15DA-2BFB-E049-81EB-8B7E7EC5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617D2-B209-7541-B0D0-60D1CDE4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5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7D916-AAB1-C64D-9A13-3EAF557C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BEA53C-742F-D643-8E39-CAE010848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9E6D1C-B0C5-D94C-887E-EFBDECBB3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9CDE04-EBB7-5E47-BDDE-844C8145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55BF-6ED5-484E-A932-EAFEEFA9681B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E185B8-3173-B847-ACD9-2D1BB03B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AF9B4-86D3-7741-A0DE-6F524798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8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BF066-EF2E-D84E-B91C-6494DCC8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0E9619-27A1-804E-9687-7B07014B2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5F1AD6-F230-1A46-81FF-1682291E6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D7B836-D27B-CE4E-8FF2-600E463E2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CDA223-E6C0-7F43-9C0D-BBAA5DBA2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CC9700-ED5B-7C49-B009-C34F803B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4A83-6289-3E4D-AC1E-81D280D20881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B10102-E08F-6F4E-BD5B-150A0038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4B49A1-BA97-3048-B46C-7B1F873D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3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1DF29-3134-294E-B99F-C2CB1363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7441CD-2636-A04A-B5E3-AAFF06AC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3DA7-0A70-6040-8852-EA95FF0F14DC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4B04FD-6B9C-A544-BBE7-64B218B0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3FEF3B-7223-6F47-8F62-D6E916CC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7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262CD5-B48E-A040-8EB2-5044F262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7363-3203-9847-AAEE-D23728860302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ABE1D7-A667-DD4C-A0A2-35113B16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544A8F-57E4-2D4D-A572-338E8906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3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4B700-7533-DB44-85DA-E89CD9E8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0048B-4FAC-BC49-874E-A14051A5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B817B-F9CB-0343-A572-9BC6F2382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E9935F-F983-2344-948C-DCD5D018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0396-4415-934A-89D9-5BD5B8DA5AAD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2DF26E-C267-A14D-BA05-55C2DAF6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F8B0B4-1779-BE48-84D0-2D467212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9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965B2-6AF8-144E-B818-D0B3508A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41AC06-0532-4C4A-BEAD-8B271F2AE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4FF2A6-6FDF-AB49-891D-6881E8742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CAC6EC-3397-D542-88BF-1CD61276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45A7-C2D0-7446-BB10-2AC75FBF892E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2529A5-EA20-864E-9812-29F9B7C3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FB4F9-C2FD-E248-B4EF-0C05B6C5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7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FBE4B-453A-0643-84AD-8AEF4882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AC696B-7040-034B-A8E3-B326329FB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58F2B-5184-EF4D-B319-1B85FBCA2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3269-316A-6747-926D-63AA901C2B45}" type="datetime1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20CDF-B07A-2547-94CE-FFF502C2E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0B5C5-5777-A640-92EF-25266A799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FCD-AB20-F14F-A1EE-1DDFCC5BF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1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1.xml" /><Relationship Id="rId4" Type="http://schemas.openxmlformats.org/officeDocument/2006/relationships/image" Target="../media/image20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diagramLayout" Target="../diagrams/layout1.xml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12" Type="http://schemas.openxmlformats.org/officeDocument/2006/relationships/diagramData" Target="../diagrams/data1.xml" /><Relationship Id="rId2" Type="http://schemas.openxmlformats.org/officeDocument/2006/relationships/notesSlide" Target="../notesSlides/notesSlide2.xml" /><Relationship Id="rId16" Type="http://schemas.microsoft.com/office/2007/relationships/diagramDrawing" Target="../diagrams/drawing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5" Type="http://schemas.openxmlformats.org/officeDocument/2006/relationships/image" Target="../media/image4.png" /><Relationship Id="rId15" Type="http://schemas.openxmlformats.org/officeDocument/2006/relationships/diagramColors" Target="../diagrams/colors1.xml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Relationship Id="rId1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714" y="1338943"/>
            <a:ext cx="11119207" cy="42127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ИТОГИ </a:t>
            </a:r>
            <a:b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Государственной программы развития здравоохранения Республики Казахстан «</a:t>
            </a:r>
            <a:r>
              <a:rPr lang="kk-KZ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Денсаулық</a:t>
            </a: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» на 2016-2019 </a:t>
            </a:r>
            <a:r>
              <a:rPr lang="ru-RU" sz="32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годы  </a:t>
            </a:r>
            <a:b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b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kk-KZ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ПРОЕКТ</a:t>
            </a:r>
            <a:br>
              <a:rPr lang="kk-KZ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Государственной программы развития здравоохранения  Республики Казахстан на 2020-2025 годы</a:t>
            </a:r>
            <a:b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endParaRPr lang="ru-RU" sz="3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69"/>
          <a:stretch>
            <a:fillRect/>
          </a:stretch>
        </p:blipFill>
        <p:spPr bwMode="auto">
          <a:xfrm>
            <a:off x="1275722" y="221417"/>
            <a:ext cx="1599363" cy="146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43309" y="221417"/>
            <a:ext cx="6083036" cy="471653"/>
          </a:xfrm>
          <a:prstGeom prst="rect">
            <a:avLst/>
          </a:prstGeom>
        </p:spPr>
        <p:txBody>
          <a:bodyPr vert="horz" lIns="91420" tIns="45718" rIns="91420" bIns="4571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Министерство здравоохранения Республики Казахстан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00501" y="5978626"/>
            <a:ext cx="2810190" cy="541918"/>
          </a:xfrm>
          <a:prstGeom prst="rect">
            <a:avLst/>
          </a:prstGeom>
        </p:spPr>
        <p:txBody>
          <a:bodyPr vert="horz" lIns="91420" tIns="45718" rIns="91420" bIns="4571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г. </a:t>
            </a:r>
            <a:r>
              <a:rPr lang="ru-RU" sz="16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Нур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-Султан, 2019 г.</a:t>
            </a:r>
          </a:p>
        </p:txBody>
      </p:sp>
    </p:spTree>
    <p:extLst>
      <p:ext uri="{BB962C8B-B14F-4D97-AF65-F5344CB8AC3E}">
        <p14:creationId xmlns:p14="http://schemas.microsoft.com/office/powerpoint/2010/main" val="164221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1EC2B0-A4E7-5241-944F-7B71745EBE74}"/>
              </a:ext>
            </a:extLst>
          </p:cNvPr>
          <p:cNvSpPr/>
          <p:nvPr/>
        </p:nvSpPr>
        <p:spPr>
          <a:xfrm>
            <a:off x="342899" y="26860"/>
            <a:ext cx="10366625" cy="7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Задача 2.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Повышение качества медицинской помощи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653285" y="6441440"/>
            <a:ext cx="538716" cy="40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85121" y="757134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1035930" y="918323"/>
            <a:ext cx="10683859" cy="4545231"/>
            <a:chOff x="957945" y="940977"/>
            <a:chExt cx="10961519" cy="3320559"/>
          </a:xfrm>
        </p:grpSpPr>
        <p:sp>
          <p:nvSpPr>
            <p:cNvPr id="19" name="Полилиния 18"/>
            <p:cNvSpPr/>
            <p:nvPr/>
          </p:nvSpPr>
          <p:spPr>
            <a:xfrm>
              <a:off x="957945" y="940977"/>
              <a:ext cx="10961519" cy="325941"/>
            </a:xfrm>
            <a:custGeom>
              <a:avLst/>
              <a:gdLst>
                <a:gd name="connsiteX0" fmla="*/ 0 w 10719310"/>
                <a:gd name="connsiteY0" fmla="*/ 0 h 468000"/>
                <a:gd name="connsiteX1" fmla="*/ 10719310 w 10719310"/>
                <a:gd name="connsiteY1" fmla="*/ 0 h 468000"/>
                <a:gd name="connsiteX2" fmla="*/ 10719310 w 10719310"/>
                <a:gd name="connsiteY2" fmla="*/ 468000 h 468000"/>
                <a:gd name="connsiteX3" fmla="*/ 0 w 10719310"/>
                <a:gd name="connsiteY3" fmla="*/ 468000 h 468000"/>
                <a:gd name="connsiteX4" fmla="*/ 0 w 10719310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8000">
                  <a:moveTo>
                    <a:pt x="0" y="0"/>
                  </a:moveTo>
                  <a:lnTo>
                    <a:pt x="10719310" y="0"/>
                  </a:lnTo>
                  <a:lnTo>
                    <a:pt x="10719310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6. Создание единого цифрового пространства здравоохранения 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972826" y="1568468"/>
              <a:ext cx="6493033" cy="2693068"/>
            </a:xfrm>
            <a:custGeom>
              <a:avLst/>
              <a:gdLst>
                <a:gd name="connsiteX0" fmla="*/ 0 w 10719310"/>
                <a:gd name="connsiteY0" fmla="*/ 0 h 462777"/>
                <a:gd name="connsiteX1" fmla="*/ 10719310 w 10719310"/>
                <a:gd name="connsiteY1" fmla="*/ 0 h 462777"/>
                <a:gd name="connsiteX2" fmla="*/ 10719310 w 10719310"/>
                <a:gd name="connsiteY2" fmla="*/ 462777 h 462777"/>
                <a:gd name="connsiteX3" fmla="*/ 0 w 10719310"/>
                <a:gd name="connsiteY3" fmla="*/ 462777 h 462777"/>
                <a:gd name="connsiteX4" fmla="*/ 0 w 10719310"/>
                <a:gd name="connsiteY4" fmla="*/ 0 h 4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2777">
                  <a:moveTo>
                    <a:pt x="0" y="0"/>
                  </a:moveTo>
                  <a:lnTo>
                    <a:pt x="10719310" y="0"/>
                  </a:lnTo>
                  <a:lnTo>
                    <a:pt x="10719310" y="462777"/>
                  </a:lnTo>
                  <a:lnTo>
                    <a:pt x="0" y="46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FD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Электронные паспорта здоровья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Единая база для хранения снимков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Упрощение медобслуживания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(бизнес-интеллект)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Автоматизация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государственных услуг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Защита и безопасность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персональных данных пациентов</a:t>
              </a:r>
            </a:p>
          </p:txBody>
        </p:sp>
      </p:grpSp>
      <p:pic>
        <p:nvPicPr>
          <p:cNvPr id="13" name="Объект 5">
            <a:extLst>
              <a:ext uri="{FF2B5EF4-FFF2-40B4-BE49-F238E27FC236}">
                <a16:creationId xmlns:a16="http://schemas.microsoft.com/office/drawing/2014/main" id="{7DFEA8D4-DA7D-6F41-A257-FAD05B8A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3" y="902489"/>
            <a:ext cx="878503" cy="878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634019" y="1591064"/>
            <a:ext cx="408577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ОЖИДАЕМЫЙ </a:t>
            </a:r>
            <a:r>
              <a:rPr lang="kk-KZ" sz="1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РЕЗУЛЬТАТ 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7662127" y="2283267"/>
            <a:ext cx="4134994" cy="3185487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Доля медицинских организаций, интегрированных в платформу</a:t>
            </a:r>
          </a:p>
          <a:p>
            <a:pPr marL="342900" indent="-342900" font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2" indent="-457200">
              <a:buFont typeface="Wingdings 3"/>
              <a:buChar char="p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в 3 раза    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30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%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90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%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kk-KZ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lvl="2" indent="-342900" fontAlgn="ctr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100%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наполнение национальных электронных паспортов здоровья</a:t>
            </a: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655285" y="1923403"/>
            <a:ext cx="0" cy="320679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17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1EC2B0-A4E7-5241-944F-7B71745EBE74}"/>
              </a:ext>
            </a:extLst>
          </p:cNvPr>
          <p:cNvSpPr/>
          <p:nvPr/>
        </p:nvSpPr>
        <p:spPr>
          <a:xfrm>
            <a:off x="342899" y="26860"/>
            <a:ext cx="10366625" cy="7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Задача 3.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Устойчивое развитие системы здравоохранения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653285" y="6441440"/>
            <a:ext cx="538716" cy="40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42899" y="787957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840687" y="985410"/>
            <a:ext cx="11122572" cy="4954448"/>
            <a:chOff x="784264" y="801527"/>
            <a:chExt cx="11411634" cy="5728761"/>
          </a:xfrm>
        </p:grpSpPr>
        <p:sp>
          <p:nvSpPr>
            <p:cNvPr id="19" name="Полилиния 18"/>
            <p:cNvSpPr/>
            <p:nvPr/>
          </p:nvSpPr>
          <p:spPr>
            <a:xfrm>
              <a:off x="1262813" y="801527"/>
              <a:ext cx="10933085" cy="590990"/>
            </a:xfrm>
            <a:custGeom>
              <a:avLst/>
              <a:gdLst>
                <a:gd name="connsiteX0" fmla="*/ 0 w 10719310"/>
                <a:gd name="connsiteY0" fmla="*/ 0 h 468000"/>
                <a:gd name="connsiteX1" fmla="*/ 10719310 w 10719310"/>
                <a:gd name="connsiteY1" fmla="*/ 0 h 468000"/>
                <a:gd name="connsiteX2" fmla="*/ 10719310 w 10719310"/>
                <a:gd name="connsiteY2" fmla="*/ 468000 h 468000"/>
                <a:gd name="connsiteX3" fmla="*/ 0 w 10719310"/>
                <a:gd name="connsiteY3" fmla="*/ 468000 h 468000"/>
                <a:gd name="connsiteX4" fmla="*/ 0 w 10719310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8000">
                  <a:moveTo>
                    <a:pt x="0" y="0"/>
                  </a:moveTo>
                  <a:lnTo>
                    <a:pt x="10719310" y="0"/>
                  </a:lnTo>
                  <a:lnTo>
                    <a:pt x="10719310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Направление 7. Реализация ОСМС и продвижение добровольного </a:t>
              </a:r>
              <a:r>
                <a:rPr lang="ru-RU" sz="2300" b="1" dirty="0" err="1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медстрахования</a:t>
              </a:r>
              <a:endParaRPr lang="ru-RU" sz="23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84264" y="1795855"/>
              <a:ext cx="5636171" cy="4734433"/>
            </a:xfrm>
            <a:custGeom>
              <a:avLst/>
              <a:gdLst>
                <a:gd name="connsiteX0" fmla="*/ 0 w 10719310"/>
                <a:gd name="connsiteY0" fmla="*/ 0 h 462777"/>
                <a:gd name="connsiteX1" fmla="*/ 10719310 w 10719310"/>
                <a:gd name="connsiteY1" fmla="*/ 0 h 462777"/>
                <a:gd name="connsiteX2" fmla="*/ 10719310 w 10719310"/>
                <a:gd name="connsiteY2" fmla="*/ 462777 h 462777"/>
                <a:gd name="connsiteX3" fmla="*/ 0 w 10719310"/>
                <a:gd name="connsiteY3" fmla="*/ 462777 h 462777"/>
                <a:gd name="connsiteX4" fmla="*/ 0 w 10719310"/>
                <a:gd name="connsiteY4" fmla="*/ 0 h 4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2777">
                  <a:moveTo>
                    <a:pt x="0" y="0"/>
                  </a:moveTo>
                  <a:lnTo>
                    <a:pt x="10719310" y="0"/>
                  </a:lnTo>
                  <a:lnTo>
                    <a:pt x="10719310" y="462777"/>
                  </a:lnTo>
                  <a:lnTo>
                    <a:pt x="0" y="46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FD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Увеличение финансирования </a:t>
              </a: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ПМСП</a:t>
              </a:r>
            </a:p>
            <a:p>
              <a:pPr marL="800100" lvl="2" indent="-34290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доведение до </a:t>
              </a: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60%</a:t>
              </a: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расходы на ПМСП и общественное здоровье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Улучшение доступности </a:t>
              </a:r>
              <a:r>
                <a:rPr lang="ru-RU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медпомощи  </a:t>
              </a:r>
              <a:endParaRPr lang="ru-RU" sz="2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Ремонт</a:t>
              </a:r>
              <a:r>
                <a:rPr lang="ru-RU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зданий и закуп </a:t>
              </a: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оборудования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Инновационные технологии</a:t>
              </a:r>
              <a:endParaRPr lang="ru-RU" sz="2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Расширение медицинской </a:t>
              </a: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реабилитации</a:t>
              </a:r>
              <a:r>
                <a:rPr lang="ru-RU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r>
                <a:rPr lang="ru-RU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Пересмотр размеров взносов и отчислений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Font typeface="Wingdings" panose="05000000000000000000" pitchFamily="2" charset="2"/>
                <a:buChar char="q"/>
              </a:pPr>
              <a:endParaRPr lang="ru-RU" sz="2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55FB4BE7-A144-9C4B-863C-0E9277F6F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49" y="985410"/>
            <a:ext cx="887603" cy="887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246406" y="1576028"/>
            <a:ext cx="568495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ОЖИДАЕМЫЙ </a:t>
            </a:r>
            <a:r>
              <a:rPr lang="kk-KZ" sz="1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РЕЗУЛЬТАТ 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9811102" y="2383572"/>
            <a:ext cx="2380898" cy="313932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lvl="1" indent="-457200">
              <a:buFont typeface="Wingdings 3"/>
              <a:buChar char="p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3,2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% 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5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%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  <a:p>
            <a:pPr marL="0" lvl="1"/>
            <a:endParaRPr lang="ru-RU" sz="20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0" lvl="1"/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q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39% 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 27%</a:t>
            </a:r>
          </a:p>
          <a:p>
            <a:pPr marL="1657350" lvl="4" indent="-285750">
              <a:buFont typeface="Wingdings 3"/>
              <a:buChar char="q"/>
            </a:pPr>
            <a:endParaRPr lang="ru-RU" sz="48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1657350" lvl="4" indent="-285750">
              <a:buFont typeface="Wingdings 3"/>
              <a:buChar char="q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0" lvl="1"/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 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49,4%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60%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257039" y="1906265"/>
            <a:ext cx="0" cy="372976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6334091" y="2410456"/>
            <a:ext cx="3586082" cy="341632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Доля расходов на здравоохранение от ВВП</a:t>
            </a:r>
            <a:endParaRPr lang="ru-RU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457200" lvl="2"/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628650" lvl="2" indent="-1714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61950" indent="-36195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Частные (карманные)  расходы</a:t>
            </a:r>
          </a:p>
          <a:p>
            <a:pPr indent="-342900" font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indent="-342900" fontAlgn="ctr">
              <a:buFont typeface="Wingdings" pitchFamily="2" charset="2"/>
              <a:buChar char="ü"/>
            </a:pPr>
            <a:endParaRPr lang="ru-RU" sz="5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en-US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Расходы на амбулаторную помощь и общественное здоровье</a:t>
            </a: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7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1EC2B0-A4E7-5241-944F-7B71745EBE74}"/>
              </a:ext>
            </a:extLst>
          </p:cNvPr>
          <p:cNvSpPr/>
          <p:nvPr/>
        </p:nvSpPr>
        <p:spPr>
          <a:xfrm>
            <a:off x="342899" y="26860"/>
            <a:ext cx="10366625" cy="7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Задача 3.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Устойчивое развитие системы здравоохранения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653285" y="6441440"/>
            <a:ext cx="538716" cy="40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42899" y="767409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980610" y="947705"/>
            <a:ext cx="11072845" cy="5272341"/>
            <a:chOff x="927824" y="772512"/>
            <a:chExt cx="11360614" cy="4057106"/>
          </a:xfrm>
        </p:grpSpPr>
        <p:sp>
          <p:nvSpPr>
            <p:cNvPr id="19" name="Полилиния 18"/>
            <p:cNvSpPr/>
            <p:nvPr/>
          </p:nvSpPr>
          <p:spPr>
            <a:xfrm>
              <a:off x="1111317" y="772512"/>
              <a:ext cx="11177121" cy="404018"/>
            </a:xfrm>
            <a:custGeom>
              <a:avLst/>
              <a:gdLst>
                <a:gd name="connsiteX0" fmla="*/ 0 w 10719310"/>
                <a:gd name="connsiteY0" fmla="*/ 0 h 468000"/>
                <a:gd name="connsiteX1" fmla="*/ 10719310 w 10719310"/>
                <a:gd name="connsiteY1" fmla="*/ 0 h 468000"/>
                <a:gd name="connsiteX2" fmla="*/ 10719310 w 10719310"/>
                <a:gd name="connsiteY2" fmla="*/ 468000 h 468000"/>
                <a:gd name="connsiteX3" fmla="*/ 0 w 10719310"/>
                <a:gd name="connsiteY3" fmla="*/ 468000 h 468000"/>
                <a:gd name="connsiteX4" fmla="*/ 0 w 10719310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8000">
                  <a:moveTo>
                    <a:pt x="0" y="0"/>
                  </a:moveTo>
                  <a:lnTo>
                    <a:pt x="10719310" y="0"/>
                  </a:lnTo>
                  <a:lnTo>
                    <a:pt x="10719310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Направление 8. Улучшение инвестиционного климата в медицинской отрасли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927824" y="1258982"/>
              <a:ext cx="6465101" cy="3570636"/>
            </a:xfrm>
            <a:custGeom>
              <a:avLst/>
              <a:gdLst>
                <a:gd name="connsiteX0" fmla="*/ 0 w 10719310"/>
                <a:gd name="connsiteY0" fmla="*/ 0 h 462777"/>
                <a:gd name="connsiteX1" fmla="*/ 10719310 w 10719310"/>
                <a:gd name="connsiteY1" fmla="*/ 0 h 462777"/>
                <a:gd name="connsiteX2" fmla="*/ 10719310 w 10719310"/>
                <a:gd name="connsiteY2" fmla="*/ 462777 h 462777"/>
                <a:gd name="connsiteX3" fmla="*/ 0 w 10719310"/>
                <a:gd name="connsiteY3" fmla="*/ 462777 h 462777"/>
                <a:gd name="connsiteX4" fmla="*/ 0 w 10719310"/>
                <a:gd name="connsiteY4" fmla="*/ 0 h 4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2777">
                  <a:moveTo>
                    <a:pt x="0" y="0"/>
                  </a:moveTo>
                  <a:lnTo>
                    <a:pt x="10719310" y="0"/>
                  </a:lnTo>
                  <a:lnTo>
                    <a:pt x="10719310" y="462777"/>
                  </a:lnTo>
                  <a:lnTo>
                    <a:pt x="0" y="46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FD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Строительство медицинских объектов:</a:t>
              </a:r>
              <a:endParaRPr lang="ru-RU" sz="2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800100" lvl="2"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r>
                <a:rPr lang="kk-KZ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9</a:t>
              </a: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новых многопрофильных больниц </a:t>
              </a:r>
            </a:p>
            <a:p>
              <a:pPr marL="1257300" lvl="3"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i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(в том числе 2 частных объекта)</a:t>
              </a:r>
            </a:p>
            <a:p>
              <a:pPr marL="800100" lvl="2"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детские реабилитационные центры </a:t>
              </a:r>
            </a:p>
            <a:p>
              <a:pPr marL="800100" lvl="2"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инсультные центры</a:t>
              </a:r>
            </a:p>
            <a:p>
              <a:pPr marL="800100" lvl="2"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центры </a:t>
              </a:r>
              <a:r>
                <a:rPr lang="ru-RU" sz="2000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чрезкожнокоронарного</a:t>
              </a: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вмешательства </a:t>
              </a:r>
            </a:p>
            <a:p>
              <a:pPr marL="800100" lvl="2"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сеть станций скорой помощи</a:t>
              </a:r>
            </a:p>
            <a:p>
              <a:pPr marL="800100" lvl="2" indent="-34290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дистанционная и транспортная медицина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Совершенствование тарифной политики </a:t>
              </a:r>
            </a:p>
            <a:p>
              <a:pPr marL="800100" lvl="2" indent="-34290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Включение амортизационных отчислений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Полное оснащение </a:t>
              </a:r>
              <a:r>
                <a:rPr lang="ru-RU" sz="22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медорганизаций</a:t>
              </a:r>
              <a:r>
                <a:rPr lang="ru-RU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оборудованием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2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Устранение аварийности </a:t>
              </a:r>
              <a:r>
                <a:rPr lang="ru-RU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зданий и </a:t>
              </a:r>
              <a:r>
                <a:rPr lang="ru-RU" sz="22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сейсмоусиление</a:t>
              </a:r>
              <a:r>
                <a:rPr lang="ru-RU" sz="22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ru-RU" sz="2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Объект 5">
            <a:extLst>
              <a:ext uri="{FF2B5EF4-FFF2-40B4-BE49-F238E27FC236}">
                <a16:creationId xmlns:a16="http://schemas.microsoft.com/office/drawing/2014/main" id="{7F101B4D-1F49-CF48-8A7D-51102B84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24" y="927213"/>
            <a:ext cx="887603" cy="887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134279" y="1546449"/>
            <a:ext cx="491917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ОЖИДАЕМЫЙ </a:t>
            </a:r>
            <a:r>
              <a:rPr lang="kk-KZ" sz="1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РЕЗУЛЬТАТ 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7162799" y="1983349"/>
            <a:ext cx="2579077" cy="3754874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Оснащенность медицинской техникой </a:t>
            </a:r>
          </a:p>
          <a:p>
            <a:pPr marL="742950" lvl="2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Износ зданий</a:t>
            </a:r>
          </a:p>
          <a:p>
            <a:pPr marL="342900" indent="-342900" font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628650" lvl="2" indent="-1714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628650" lvl="2" indent="-1714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628650" lvl="2" indent="-1714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Доля частных инвестиций </a:t>
            </a:r>
          </a:p>
          <a:p>
            <a:pPr marL="342900" indent="-342900" font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Объем инвестиций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150310" y="1891436"/>
            <a:ext cx="0" cy="39856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9593867" y="2312103"/>
            <a:ext cx="2722895" cy="3431709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lvl="1" indent="-457200">
              <a:buFont typeface="Wingdings 3"/>
              <a:buChar char="p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73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%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100%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p"/>
            </a:pP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p"/>
            </a:pPr>
            <a:endParaRPr lang="ru-RU" sz="1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indent="-45720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q"/>
            </a:pP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5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6%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 38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%</a:t>
            </a:r>
          </a:p>
          <a:p>
            <a:pPr marL="285750" lvl="1" indent="-285750">
              <a:buFont typeface="Wingdings 3"/>
              <a:buChar char="q"/>
            </a:pP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171450" lvl="1" indent="-1714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p"/>
            </a:pP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37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%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70%</a:t>
            </a:r>
          </a:p>
          <a:p>
            <a:pPr lvl="1" indent="-457200">
              <a:buFont typeface="Wingdings 3"/>
              <a:buChar char="p"/>
            </a:pPr>
            <a:endParaRPr lang="ru-RU" sz="3200" b="1" dirty="0">
              <a:solidFill>
                <a:srgbClr val="0070C0"/>
              </a:solidFill>
              <a:latin typeface="Arial Narrow" pitchFamily="34" charset="0"/>
              <a:cs typeface="Arial" pitchFamily="34" charset="0"/>
              <a:sym typeface="Wingdings 3"/>
            </a:endParaRPr>
          </a:p>
          <a:p>
            <a:pPr marL="0" lvl="1" algn="ctr"/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2,8 трлн тенге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5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191"/>
          <p:cNvSpPr/>
          <p:nvPr/>
        </p:nvSpPr>
        <p:spPr>
          <a:xfrm>
            <a:off x="188888" y="134871"/>
            <a:ext cx="11491579" cy="516927"/>
          </a:xfrm>
          <a:prstGeom prst="roundRect">
            <a:avLst>
              <a:gd name="adj" fmla="val 30000"/>
            </a:avLst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475" tIns="42475" rIns="42475" bIns="42475" anchor="ctr"/>
          <a:lstStyle>
            <a:lvl1pPr>
              <a:defRPr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ru-RU" sz="2667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Программа ГЧП по развитию больничной инфраструктуры на 2020-2025 годы</a:t>
            </a:r>
            <a:endParaRPr lang="ru-RU" sz="2667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240475" y="732770"/>
            <a:ext cx="4021156" cy="5436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>
              <a:defRPr sz="3200">
                <a:solidFill>
                  <a:srgbClr val="FFFFFF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2pPr>
          </a:lstStyle>
          <a:p>
            <a:pPr lvl="1"/>
            <a:r>
              <a:rPr lang="ru-RU" sz="2933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56%</a:t>
            </a: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общий износ организаций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58788" y="754202"/>
            <a:ext cx="3883609" cy="99501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>
              <a:defRPr sz="3200">
                <a:solidFill>
                  <a:srgbClr val="FFFFFF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2pPr>
          </a:lstStyle>
          <a:p>
            <a:r>
              <a:rPr lang="en-US" sz="2933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</a:t>
            </a:r>
            <a:r>
              <a:rPr lang="ru-RU" sz="1733" dirty="0">
                <a:solidFill>
                  <a:srgbClr val="00206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новых больниц на</a:t>
            </a:r>
            <a:r>
              <a:rPr lang="en-US" sz="2000" dirty="0">
                <a:solidFill>
                  <a:srgbClr val="00206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</a:t>
            </a:r>
            <a:r>
              <a:rPr lang="ru-RU" sz="2933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en-US" sz="2933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2933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коек </a:t>
            </a:r>
            <a:r>
              <a:rPr lang="ru-RU" sz="2933" b="1" dirty="0">
                <a:solidFill>
                  <a:srgbClr val="00206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50%</a:t>
            </a:r>
            <a:r>
              <a:rPr lang="ru-RU" sz="1733" dirty="0">
                <a:solidFill>
                  <a:srgbClr val="00206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ключевого коечного фонда РК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22065" y="6142433"/>
            <a:ext cx="55849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>
              <a:defRPr sz="3200">
                <a:solidFill>
                  <a:srgbClr val="FFFFFF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2pPr>
          </a:lstStyle>
          <a:p>
            <a:pPr lvl="1"/>
            <a:r>
              <a:rPr lang="ru-RU" sz="2400" b="1" dirty="0">
                <a:solidFill>
                  <a:srgbClr val="002060"/>
                </a:solidFill>
              </a:rPr>
              <a:t>1</a:t>
            </a:r>
            <a:r>
              <a:rPr lang="en-US" sz="2400" b="1" dirty="0">
                <a:solidFill>
                  <a:srgbClr val="002060"/>
                </a:solidFill>
              </a:rPr>
              <a:t>7</a:t>
            </a:r>
            <a:r>
              <a:rPr lang="ru-RU" sz="1467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больниц из </a:t>
            </a:r>
            <a:r>
              <a:rPr lang="ru-RU" sz="2400" b="1" dirty="0">
                <a:solidFill>
                  <a:srgbClr val="002060"/>
                </a:solidFill>
              </a:rPr>
              <a:t>19</a:t>
            </a:r>
            <a:r>
              <a:rPr lang="ru-RU" sz="1467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переходят в гос. собственность</a:t>
            </a:r>
          </a:p>
        </p:txBody>
      </p:sp>
      <p:sp>
        <p:nvSpPr>
          <p:cNvPr id="76" name="Номер слайда 2"/>
          <p:cNvSpPr txBox="1">
            <a:spLocks/>
          </p:cNvSpPr>
          <p:nvPr/>
        </p:nvSpPr>
        <p:spPr>
          <a:xfrm>
            <a:off x="11765266" y="6419175"/>
            <a:ext cx="3699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1200" dirty="0"/>
              <a:t>13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3988B1E-FF5A-4823-8BB6-578FA91491E3}"/>
              </a:ext>
            </a:extLst>
          </p:cNvPr>
          <p:cNvSpPr txBox="1"/>
          <p:nvPr/>
        </p:nvSpPr>
        <p:spPr>
          <a:xfrm>
            <a:off x="-240476" y="1169966"/>
            <a:ext cx="3689797" cy="5436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>
              <a:defRPr sz="3200">
                <a:solidFill>
                  <a:srgbClr val="FFFFFF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2pPr>
          </a:lstStyle>
          <a:p>
            <a:pPr lvl="1"/>
            <a:r>
              <a:rPr lang="ru-RU" sz="2933" b="1" dirty="0">
                <a:solidFill>
                  <a:srgbClr val="002060"/>
                </a:solidFill>
              </a:rPr>
              <a:t>73%</a:t>
            </a:r>
            <a:r>
              <a:rPr lang="ru-RU" sz="2667" b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уровень оснащенности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FDA76A8-83E8-464F-8192-987B37CD31DB}"/>
              </a:ext>
            </a:extLst>
          </p:cNvPr>
          <p:cNvSpPr/>
          <p:nvPr/>
        </p:nvSpPr>
        <p:spPr>
          <a:xfrm>
            <a:off x="8618226" y="833880"/>
            <a:ext cx="3237775" cy="870533"/>
          </a:xfrm>
          <a:prstGeom prst="downArrow">
            <a:avLst>
              <a:gd name="adj1" fmla="val 100000"/>
              <a:gd name="adj2" fmla="val 0"/>
            </a:avLst>
          </a:prstGeom>
          <a:noFill/>
          <a:ln w="15875" cmpd="sng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375058"/>
                      <a:gd name="connsiteY0" fmla="*/ 278254 h 556508"/>
                      <a:gd name="connsiteX1" fmla="*/ 0 w 4375058"/>
                      <a:gd name="connsiteY1" fmla="*/ 278254 h 556508"/>
                      <a:gd name="connsiteX2" fmla="*/ 0 w 4375058"/>
                      <a:gd name="connsiteY2" fmla="*/ 0 h 556508"/>
                      <a:gd name="connsiteX3" fmla="*/ 493757 w 4375058"/>
                      <a:gd name="connsiteY3" fmla="*/ 0 h 556508"/>
                      <a:gd name="connsiteX4" fmla="*/ 1206266 w 4375058"/>
                      <a:gd name="connsiteY4" fmla="*/ 0 h 556508"/>
                      <a:gd name="connsiteX5" fmla="*/ 1831274 w 4375058"/>
                      <a:gd name="connsiteY5" fmla="*/ 0 h 556508"/>
                      <a:gd name="connsiteX6" fmla="*/ 2368781 w 4375058"/>
                      <a:gd name="connsiteY6" fmla="*/ 0 h 556508"/>
                      <a:gd name="connsiteX7" fmla="*/ 2906289 w 4375058"/>
                      <a:gd name="connsiteY7" fmla="*/ 0 h 556508"/>
                      <a:gd name="connsiteX8" fmla="*/ 3531297 w 4375058"/>
                      <a:gd name="connsiteY8" fmla="*/ 0 h 556508"/>
                      <a:gd name="connsiteX9" fmla="*/ 4375058 w 4375058"/>
                      <a:gd name="connsiteY9" fmla="*/ 0 h 556508"/>
                      <a:gd name="connsiteX10" fmla="*/ 4375058 w 4375058"/>
                      <a:gd name="connsiteY10" fmla="*/ 278254 h 556508"/>
                      <a:gd name="connsiteX11" fmla="*/ 4375058 w 4375058"/>
                      <a:gd name="connsiteY11" fmla="*/ 278254 h 556508"/>
                      <a:gd name="connsiteX12" fmla="*/ 3828176 w 4375058"/>
                      <a:gd name="connsiteY12" fmla="*/ 347818 h 556508"/>
                      <a:gd name="connsiteX13" fmla="*/ 3303169 w 4375058"/>
                      <a:gd name="connsiteY13" fmla="*/ 414598 h 556508"/>
                      <a:gd name="connsiteX14" fmla="*/ 2734411 w 4375058"/>
                      <a:gd name="connsiteY14" fmla="*/ 486945 h 556508"/>
                      <a:gd name="connsiteX15" fmla="*/ 2187529 w 4375058"/>
                      <a:gd name="connsiteY15" fmla="*/ 556508 h 556508"/>
                      <a:gd name="connsiteX16" fmla="*/ 1596896 w 4375058"/>
                      <a:gd name="connsiteY16" fmla="*/ 481379 h 556508"/>
                      <a:gd name="connsiteX17" fmla="*/ 1028139 w 4375058"/>
                      <a:gd name="connsiteY17" fmla="*/ 409033 h 556508"/>
                      <a:gd name="connsiteX18" fmla="*/ 0 w 4375058"/>
                      <a:gd name="connsiteY18" fmla="*/ 278254 h 556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375058" h="556508" extrusionOk="0">
                        <a:moveTo>
                          <a:pt x="0" y="278254"/>
                        </a:moveTo>
                        <a:lnTo>
                          <a:pt x="0" y="278254"/>
                        </a:lnTo>
                        <a:cubicBezTo>
                          <a:pt x="-9085" y="207667"/>
                          <a:pt x="-10218" y="82114"/>
                          <a:pt x="0" y="0"/>
                        </a:cubicBezTo>
                        <a:cubicBezTo>
                          <a:pt x="210310" y="-15838"/>
                          <a:pt x="277207" y="-5364"/>
                          <a:pt x="493757" y="0"/>
                        </a:cubicBezTo>
                        <a:cubicBezTo>
                          <a:pt x="710307" y="5364"/>
                          <a:pt x="975054" y="12991"/>
                          <a:pt x="1206266" y="0"/>
                        </a:cubicBezTo>
                        <a:cubicBezTo>
                          <a:pt x="1437478" y="-12991"/>
                          <a:pt x="1573912" y="20697"/>
                          <a:pt x="1831274" y="0"/>
                        </a:cubicBezTo>
                        <a:cubicBezTo>
                          <a:pt x="2088636" y="-20697"/>
                          <a:pt x="2199415" y="-14905"/>
                          <a:pt x="2368781" y="0"/>
                        </a:cubicBezTo>
                        <a:cubicBezTo>
                          <a:pt x="2538147" y="14905"/>
                          <a:pt x="2711792" y="19333"/>
                          <a:pt x="2906289" y="0"/>
                        </a:cubicBezTo>
                        <a:cubicBezTo>
                          <a:pt x="3100786" y="-19333"/>
                          <a:pt x="3300412" y="-4461"/>
                          <a:pt x="3531297" y="0"/>
                        </a:cubicBezTo>
                        <a:cubicBezTo>
                          <a:pt x="3762182" y="4461"/>
                          <a:pt x="4133119" y="-4418"/>
                          <a:pt x="4375058" y="0"/>
                        </a:cubicBezTo>
                        <a:cubicBezTo>
                          <a:pt x="4371830" y="104129"/>
                          <a:pt x="4386852" y="183449"/>
                          <a:pt x="4375058" y="278254"/>
                        </a:cubicBezTo>
                        <a:lnTo>
                          <a:pt x="4375058" y="278254"/>
                        </a:lnTo>
                        <a:cubicBezTo>
                          <a:pt x="4211633" y="305271"/>
                          <a:pt x="3952023" y="315966"/>
                          <a:pt x="3828176" y="347818"/>
                        </a:cubicBezTo>
                        <a:cubicBezTo>
                          <a:pt x="3704329" y="379670"/>
                          <a:pt x="3493549" y="392489"/>
                          <a:pt x="3303169" y="414598"/>
                        </a:cubicBezTo>
                        <a:cubicBezTo>
                          <a:pt x="3112789" y="436708"/>
                          <a:pt x="2884232" y="456783"/>
                          <a:pt x="2734411" y="486945"/>
                        </a:cubicBezTo>
                        <a:cubicBezTo>
                          <a:pt x="2584590" y="517107"/>
                          <a:pt x="2432366" y="520666"/>
                          <a:pt x="2187529" y="556508"/>
                        </a:cubicBezTo>
                        <a:cubicBezTo>
                          <a:pt x="2034953" y="557194"/>
                          <a:pt x="1817247" y="513108"/>
                          <a:pt x="1596896" y="481379"/>
                        </a:cubicBezTo>
                        <a:cubicBezTo>
                          <a:pt x="1376545" y="449650"/>
                          <a:pt x="1264207" y="440112"/>
                          <a:pt x="1028139" y="409033"/>
                        </a:cubicBezTo>
                        <a:cubicBezTo>
                          <a:pt x="792071" y="377954"/>
                          <a:pt x="354954" y="342798"/>
                          <a:pt x="0" y="27825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Aft>
                <a:spcPts val="600"/>
              </a:spcAft>
            </a:pPr>
            <a:r>
              <a:rPr lang="ru-RU" sz="2933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1 069</a:t>
            </a:r>
            <a:r>
              <a:rPr lang="en-US" sz="2933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2933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млрд. тенге</a:t>
            </a:r>
          </a:p>
          <a:p>
            <a:pPr lvl="1"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общий объем инвестиций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5ADA0F25-1ECF-4D09-A36F-2F662A41271D}"/>
              </a:ext>
            </a:extLst>
          </p:cNvPr>
          <p:cNvSpPr/>
          <p:nvPr/>
        </p:nvSpPr>
        <p:spPr>
          <a:xfrm>
            <a:off x="8203696" y="1003497"/>
            <a:ext cx="672000" cy="7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6" name="Стрелка: вправо 145">
            <a:extLst>
              <a:ext uri="{FF2B5EF4-FFF2-40B4-BE49-F238E27FC236}">
                <a16:creationId xmlns:a16="http://schemas.microsoft.com/office/drawing/2014/main" id="{BA78CFB5-A4DF-49DD-B6DB-BFCBAB2C1266}"/>
              </a:ext>
            </a:extLst>
          </p:cNvPr>
          <p:cNvSpPr/>
          <p:nvPr/>
        </p:nvSpPr>
        <p:spPr>
          <a:xfrm>
            <a:off x="3605263" y="954787"/>
            <a:ext cx="672000" cy="7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64EFCA-6824-456B-9AF5-5FA748DBE34B}"/>
              </a:ext>
            </a:extLst>
          </p:cNvPr>
          <p:cNvGrpSpPr/>
          <p:nvPr/>
        </p:nvGrpSpPr>
        <p:grpSpPr>
          <a:xfrm>
            <a:off x="-9599" y="1891569"/>
            <a:ext cx="7944696" cy="4948426"/>
            <a:chOff x="1" y="1368276"/>
            <a:chExt cx="5958522" cy="371131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F8A1215-5ABE-4EC1-8501-3FF3AEF5753F}"/>
                </a:ext>
              </a:extLst>
            </p:cNvPr>
            <p:cNvSpPr/>
            <p:nvPr/>
          </p:nvSpPr>
          <p:spPr>
            <a:xfrm>
              <a:off x="1" y="4902672"/>
              <a:ext cx="4428920" cy="176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33" i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* </a:t>
              </a:r>
              <a:r>
                <a:rPr lang="ru-RU" sz="933" i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без </a:t>
              </a:r>
              <a:r>
                <a:rPr lang="ru-RU" sz="933" i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учета проектов: г</a:t>
              </a:r>
              <a:r>
                <a:rPr lang="ru-RU" sz="800" i="1" dirty="0">
                  <a:solidFill>
                    <a:srgbClr val="4472C4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r>
                <a:rPr lang="en-US" sz="800" i="1" dirty="0">
                  <a:solidFill>
                    <a:srgbClr val="4472C4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933" i="1" dirty="0">
                  <a:latin typeface="Arial Narrow" panose="020B0606020202030204" pitchFamily="34" charset="0"/>
                  <a:cs typeface="Arial" panose="020B0604020202020204" pitchFamily="34" charset="0"/>
                </a:rPr>
                <a:t>Шымкент, г. Алматы (</a:t>
              </a:r>
              <a:r>
                <a:rPr lang="en-US" sz="933" i="1" dirty="0">
                  <a:latin typeface="Arial Narrow" panose="020B0606020202030204" pitchFamily="34" charset="0"/>
                  <a:cs typeface="Arial" panose="020B0604020202020204" pitchFamily="34" charset="0"/>
                </a:rPr>
                <a:t>Eurasia Power</a:t>
              </a:r>
              <a:r>
                <a:rPr lang="ru-RU" sz="933" i="1" dirty="0"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r>
                <a:rPr lang="en-US" sz="933" i="1" dirty="0">
                  <a:latin typeface="Arial Narrow" panose="020B0606020202030204" pitchFamily="34" charset="0"/>
                  <a:cs typeface="Arial" panose="020B0604020202020204" pitchFamily="34" charset="0"/>
                </a:rPr>
                <a:t> – </a:t>
              </a:r>
              <a:r>
                <a:rPr lang="ru-RU" sz="933" i="1" dirty="0">
                  <a:latin typeface="Arial Narrow" panose="020B0606020202030204" pitchFamily="34" charset="0"/>
                  <a:cs typeface="Arial" panose="020B0604020202020204" pitchFamily="34" charset="0"/>
                </a:rPr>
                <a:t>частные больницы</a:t>
              </a:r>
              <a:r>
                <a:rPr lang="en-US" sz="933" i="1" dirty="0">
                  <a:latin typeface="Arial Narrow" panose="020B0606020202030204" pitchFamily="34" charset="0"/>
                  <a:cs typeface="Arial" panose="020B0604020202020204" pitchFamily="34" charset="0"/>
                </a:rPr>
                <a:t>, </a:t>
              </a:r>
              <a:r>
                <a:rPr lang="ru-RU" sz="933" i="1" dirty="0">
                  <a:latin typeface="Arial Narrow" panose="020B0606020202030204" pitchFamily="34" charset="0"/>
                  <a:cs typeface="Arial" panose="020B0604020202020204" pitchFamily="34" charset="0"/>
                </a:rPr>
                <a:t>ВКО</a:t>
              </a:r>
              <a:r>
                <a:rPr lang="en-US" sz="933" i="1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933" i="1" dirty="0">
                  <a:latin typeface="Arial Narrow" panose="020B0606020202030204" pitchFamily="34" charset="0"/>
                  <a:cs typeface="Arial" panose="020B0604020202020204" pitchFamily="34" charset="0"/>
                </a:rPr>
                <a:t>– местный бюджет</a:t>
              </a:r>
              <a:endParaRPr lang="ru-RU" sz="933" dirty="0">
                <a:latin typeface="Arial Narrow" panose="020B0606020202030204" pitchFamily="34" charset="0"/>
              </a:endParaRPr>
            </a:p>
          </p:txBody>
        </p:sp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90F59EFA-D1C3-4054-A7A5-BB0A68F442BD}"/>
                </a:ext>
              </a:extLst>
            </p:cNvPr>
            <p:cNvGrpSpPr/>
            <p:nvPr/>
          </p:nvGrpSpPr>
          <p:grpSpPr>
            <a:xfrm>
              <a:off x="42708" y="1368276"/>
              <a:ext cx="5915815" cy="3339424"/>
              <a:chOff x="550863" y="1612900"/>
              <a:chExt cx="8035925" cy="44577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130" name="Freeform 21">
                <a:extLst>
                  <a:ext uri="{FF2B5EF4-FFF2-40B4-BE49-F238E27FC236}">
                    <a16:creationId xmlns:a16="http://schemas.microsoft.com/office/drawing/2014/main" id="{CE372B0F-BAFD-4926-9D1A-06E7C60AF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2279650"/>
                <a:ext cx="22225" cy="23813"/>
              </a:xfrm>
              <a:custGeom>
                <a:avLst/>
                <a:gdLst>
                  <a:gd name="T0" fmla="*/ 14 w 14"/>
                  <a:gd name="T1" fmla="*/ 5 h 15"/>
                  <a:gd name="T2" fmla="*/ 14 w 14"/>
                  <a:gd name="T3" fmla="*/ 5 h 15"/>
                  <a:gd name="T4" fmla="*/ 14 w 14"/>
                  <a:gd name="T5" fmla="*/ 10 h 15"/>
                  <a:gd name="T6" fmla="*/ 14 w 14"/>
                  <a:gd name="T7" fmla="*/ 10 h 15"/>
                  <a:gd name="T8" fmla="*/ 13 w 14"/>
                  <a:gd name="T9" fmla="*/ 11 h 15"/>
                  <a:gd name="T10" fmla="*/ 9 w 14"/>
                  <a:gd name="T11" fmla="*/ 13 h 15"/>
                  <a:gd name="T12" fmla="*/ 6 w 14"/>
                  <a:gd name="T13" fmla="*/ 13 h 15"/>
                  <a:gd name="T14" fmla="*/ 5 w 14"/>
                  <a:gd name="T15" fmla="*/ 15 h 15"/>
                  <a:gd name="T16" fmla="*/ 5 w 14"/>
                  <a:gd name="T17" fmla="*/ 15 h 15"/>
                  <a:gd name="T18" fmla="*/ 0 w 14"/>
                  <a:gd name="T19" fmla="*/ 10 h 15"/>
                  <a:gd name="T20" fmla="*/ 0 w 14"/>
                  <a:gd name="T21" fmla="*/ 10 h 15"/>
                  <a:gd name="T22" fmla="*/ 5 w 14"/>
                  <a:gd name="T23" fmla="*/ 6 h 15"/>
                  <a:gd name="T24" fmla="*/ 5 w 14"/>
                  <a:gd name="T25" fmla="*/ 6 h 15"/>
                  <a:gd name="T26" fmla="*/ 2 w 14"/>
                  <a:gd name="T27" fmla="*/ 2 h 15"/>
                  <a:gd name="T28" fmla="*/ 2 w 14"/>
                  <a:gd name="T29" fmla="*/ 2 h 15"/>
                  <a:gd name="T30" fmla="*/ 4 w 14"/>
                  <a:gd name="T31" fmla="*/ 0 h 15"/>
                  <a:gd name="T32" fmla="*/ 4 w 14"/>
                  <a:gd name="T33" fmla="*/ 0 h 15"/>
                  <a:gd name="T34" fmla="*/ 14 w 14"/>
                  <a:gd name="T35" fmla="*/ 5 h 15"/>
                  <a:gd name="T36" fmla="*/ 14 w 14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15">
                    <a:moveTo>
                      <a:pt x="14" y="5"/>
                    </a:moveTo>
                    <a:lnTo>
                      <a:pt x="14" y="5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46">
                <a:extLst>
                  <a:ext uri="{FF2B5EF4-FFF2-40B4-BE49-F238E27FC236}">
                    <a16:creationId xmlns:a16="http://schemas.microsoft.com/office/drawing/2014/main" id="{206FCDC9-03BC-4FF2-A126-A5C1FDC4A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900" y="4624388"/>
                <a:ext cx="77788" cy="49213"/>
              </a:xfrm>
              <a:custGeom>
                <a:avLst/>
                <a:gdLst>
                  <a:gd name="T0" fmla="*/ 49 w 49"/>
                  <a:gd name="T1" fmla="*/ 28 h 31"/>
                  <a:gd name="T2" fmla="*/ 49 w 49"/>
                  <a:gd name="T3" fmla="*/ 30 h 31"/>
                  <a:gd name="T4" fmla="*/ 48 w 49"/>
                  <a:gd name="T5" fmla="*/ 31 h 31"/>
                  <a:gd name="T6" fmla="*/ 47 w 49"/>
                  <a:gd name="T7" fmla="*/ 31 h 31"/>
                  <a:gd name="T8" fmla="*/ 47 w 49"/>
                  <a:gd name="T9" fmla="*/ 31 h 31"/>
                  <a:gd name="T10" fmla="*/ 46 w 49"/>
                  <a:gd name="T11" fmla="*/ 30 h 31"/>
                  <a:gd name="T12" fmla="*/ 46 w 49"/>
                  <a:gd name="T13" fmla="*/ 30 h 31"/>
                  <a:gd name="T14" fmla="*/ 40 w 49"/>
                  <a:gd name="T15" fmla="*/ 30 h 31"/>
                  <a:gd name="T16" fmla="*/ 40 w 49"/>
                  <a:gd name="T17" fmla="*/ 30 h 31"/>
                  <a:gd name="T18" fmla="*/ 31 w 49"/>
                  <a:gd name="T19" fmla="*/ 30 h 31"/>
                  <a:gd name="T20" fmla="*/ 31 w 49"/>
                  <a:gd name="T21" fmla="*/ 30 h 31"/>
                  <a:gd name="T22" fmla="*/ 26 w 49"/>
                  <a:gd name="T23" fmla="*/ 30 h 31"/>
                  <a:gd name="T24" fmla="*/ 26 w 49"/>
                  <a:gd name="T25" fmla="*/ 30 h 31"/>
                  <a:gd name="T26" fmla="*/ 22 w 49"/>
                  <a:gd name="T27" fmla="*/ 28 h 31"/>
                  <a:gd name="T28" fmla="*/ 17 w 49"/>
                  <a:gd name="T29" fmla="*/ 30 h 31"/>
                  <a:gd name="T30" fmla="*/ 17 w 49"/>
                  <a:gd name="T31" fmla="*/ 30 h 31"/>
                  <a:gd name="T32" fmla="*/ 14 w 49"/>
                  <a:gd name="T33" fmla="*/ 30 h 31"/>
                  <a:gd name="T34" fmla="*/ 14 w 49"/>
                  <a:gd name="T35" fmla="*/ 30 h 31"/>
                  <a:gd name="T36" fmla="*/ 9 w 49"/>
                  <a:gd name="T37" fmla="*/ 30 h 31"/>
                  <a:gd name="T38" fmla="*/ 7 w 49"/>
                  <a:gd name="T39" fmla="*/ 28 h 31"/>
                  <a:gd name="T40" fmla="*/ 5 w 49"/>
                  <a:gd name="T41" fmla="*/ 27 h 31"/>
                  <a:gd name="T42" fmla="*/ 5 w 49"/>
                  <a:gd name="T43" fmla="*/ 27 h 31"/>
                  <a:gd name="T44" fmla="*/ 5 w 49"/>
                  <a:gd name="T45" fmla="*/ 26 h 31"/>
                  <a:gd name="T46" fmla="*/ 5 w 49"/>
                  <a:gd name="T47" fmla="*/ 25 h 31"/>
                  <a:gd name="T48" fmla="*/ 4 w 49"/>
                  <a:gd name="T49" fmla="*/ 22 h 31"/>
                  <a:gd name="T50" fmla="*/ 4 w 49"/>
                  <a:gd name="T51" fmla="*/ 22 h 31"/>
                  <a:gd name="T52" fmla="*/ 3 w 49"/>
                  <a:gd name="T53" fmla="*/ 17 h 31"/>
                  <a:gd name="T54" fmla="*/ 2 w 49"/>
                  <a:gd name="T55" fmla="*/ 12 h 31"/>
                  <a:gd name="T56" fmla="*/ 2 w 49"/>
                  <a:gd name="T57" fmla="*/ 12 h 31"/>
                  <a:gd name="T58" fmla="*/ 0 w 49"/>
                  <a:gd name="T59" fmla="*/ 9 h 31"/>
                  <a:gd name="T60" fmla="*/ 0 w 49"/>
                  <a:gd name="T61" fmla="*/ 8 h 31"/>
                  <a:gd name="T62" fmla="*/ 0 w 49"/>
                  <a:gd name="T63" fmla="*/ 8 h 31"/>
                  <a:gd name="T64" fmla="*/ 2 w 49"/>
                  <a:gd name="T65" fmla="*/ 6 h 31"/>
                  <a:gd name="T66" fmla="*/ 2 w 49"/>
                  <a:gd name="T67" fmla="*/ 5 h 31"/>
                  <a:gd name="T68" fmla="*/ 2 w 49"/>
                  <a:gd name="T69" fmla="*/ 4 h 31"/>
                  <a:gd name="T70" fmla="*/ 2 w 49"/>
                  <a:gd name="T71" fmla="*/ 3 h 31"/>
                  <a:gd name="T72" fmla="*/ 2 w 49"/>
                  <a:gd name="T73" fmla="*/ 3 h 31"/>
                  <a:gd name="T74" fmla="*/ 20 w 49"/>
                  <a:gd name="T75" fmla="*/ 1 h 31"/>
                  <a:gd name="T76" fmla="*/ 38 w 49"/>
                  <a:gd name="T77" fmla="*/ 0 h 31"/>
                  <a:gd name="T78" fmla="*/ 38 w 49"/>
                  <a:gd name="T79" fmla="*/ 0 h 31"/>
                  <a:gd name="T80" fmla="*/ 48 w 49"/>
                  <a:gd name="T81" fmla="*/ 28 h 31"/>
                  <a:gd name="T82" fmla="*/ 48 w 49"/>
                  <a:gd name="T83" fmla="*/ 28 h 31"/>
                  <a:gd name="T84" fmla="*/ 49 w 49"/>
                  <a:gd name="T85" fmla="*/ 28 h 31"/>
                  <a:gd name="T86" fmla="*/ 49 w 49"/>
                  <a:gd name="T87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31">
                    <a:moveTo>
                      <a:pt x="49" y="28"/>
                    </a:moveTo>
                    <a:lnTo>
                      <a:pt x="49" y="30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2" y="28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17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49" y="28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184">
                <a:extLst>
                  <a:ext uri="{FF2B5EF4-FFF2-40B4-BE49-F238E27FC236}">
                    <a16:creationId xmlns:a16="http://schemas.microsoft.com/office/drawing/2014/main" id="{09FFA767-FD06-4A0D-A6CE-ADB78739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50" y="4143375"/>
                <a:ext cx="1416050" cy="1570038"/>
              </a:xfrm>
              <a:custGeom>
                <a:avLst/>
                <a:gdLst>
                  <a:gd name="T0" fmla="*/ 596 w 892"/>
                  <a:gd name="T1" fmla="*/ 966 h 989"/>
                  <a:gd name="T2" fmla="*/ 553 w 892"/>
                  <a:gd name="T3" fmla="*/ 859 h 989"/>
                  <a:gd name="T4" fmla="*/ 448 w 892"/>
                  <a:gd name="T5" fmla="*/ 749 h 989"/>
                  <a:gd name="T6" fmla="*/ 209 w 892"/>
                  <a:gd name="T7" fmla="*/ 807 h 989"/>
                  <a:gd name="T8" fmla="*/ 211 w 892"/>
                  <a:gd name="T9" fmla="*/ 766 h 989"/>
                  <a:gd name="T10" fmla="*/ 223 w 892"/>
                  <a:gd name="T11" fmla="*/ 741 h 989"/>
                  <a:gd name="T12" fmla="*/ 261 w 892"/>
                  <a:gd name="T13" fmla="*/ 685 h 989"/>
                  <a:gd name="T14" fmla="*/ 254 w 892"/>
                  <a:gd name="T15" fmla="*/ 652 h 989"/>
                  <a:gd name="T16" fmla="*/ 273 w 892"/>
                  <a:gd name="T17" fmla="*/ 667 h 989"/>
                  <a:gd name="T18" fmla="*/ 263 w 892"/>
                  <a:gd name="T19" fmla="*/ 643 h 989"/>
                  <a:gd name="T20" fmla="*/ 241 w 892"/>
                  <a:gd name="T21" fmla="*/ 622 h 989"/>
                  <a:gd name="T22" fmla="*/ 213 w 892"/>
                  <a:gd name="T23" fmla="*/ 620 h 989"/>
                  <a:gd name="T24" fmla="*/ 165 w 892"/>
                  <a:gd name="T25" fmla="*/ 609 h 989"/>
                  <a:gd name="T26" fmla="*/ 150 w 892"/>
                  <a:gd name="T27" fmla="*/ 561 h 989"/>
                  <a:gd name="T28" fmla="*/ 139 w 892"/>
                  <a:gd name="T29" fmla="*/ 534 h 989"/>
                  <a:gd name="T30" fmla="*/ 100 w 892"/>
                  <a:gd name="T31" fmla="*/ 501 h 989"/>
                  <a:gd name="T32" fmla="*/ 96 w 892"/>
                  <a:gd name="T33" fmla="*/ 447 h 989"/>
                  <a:gd name="T34" fmla="*/ 80 w 892"/>
                  <a:gd name="T35" fmla="*/ 405 h 989"/>
                  <a:gd name="T36" fmla="*/ 73 w 892"/>
                  <a:gd name="T37" fmla="*/ 338 h 989"/>
                  <a:gd name="T38" fmla="*/ 17 w 892"/>
                  <a:gd name="T39" fmla="*/ 293 h 989"/>
                  <a:gd name="T40" fmla="*/ 4 w 892"/>
                  <a:gd name="T41" fmla="*/ 251 h 989"/>
                  <a:gd name="T42" fmla="*/ 14 w 892"/>
                  <a:gd name="T43" fmla="*/ 232 h 989"/>
                  <a:gd name="T44" fmla="*/ 48 w 892"/>
                  <a:gd name="T45" fmla="*/ 238 h 989"/>
                  <a:gd name="T46" fmla="*/ 62 w 892"/>
                  <a:gd name="T47" fmla="*/ 243 h 989"/>
                  <a:gd name="T48" fmla="*/ 99 w 892"/>
                  <a:gd name="T49" fmla="*/ 255 h 989"/>
                  <a:gd name="T50" fmla="*/ 115 w 892"/>
                  <a:gd name="T51" fmla="*/ 280 h 989"/>
                  <a:gd name="T52" fmla="*/ 156 w 892"/>
                  <a:gd name="T53" fmla="*/ 278 h 989"/>
                  <a:gd name="T54" fmla="*/ 172 w 892"/>
                  <a:gd name="T55" fmla="*/ 285 h 989"/>
                  <a:gd name="T56" fmla="*/ 157 w 892"/>
                  <a:gd name="T57" fmla="*/ 264 h 989"/>
                  <a:gd name="T58" fmla="*/ 140 w 892"/>
                  <a:gd name="T59" fmla="*/ 238 h 989"/>
                  <a:gd name="T60" fmla="*/ 117 w 892"/>
                  <a:gd name="T61" fmla="*/ 190 h 989"/>
                  <a:gd name="T62" fmla="*/ 153 w 892"/>
                  <a:gd name="T63" fmla="*/ 176 h 989"/>
                  <a:gd name="T64" fmla="*/ 175 w 892"/>
                  <a:gd name="T65" fmla="*/ 137 h 989"/>
                  <a:gd name="T66" fmla="*/ 201 w 892"/>
                  <a:gd name="T67" fmla="*/ 129 h 989"/>
                  <a:gd name="T68" fmla="*/ 246 w 892"/>
                  <a:gd name="T69" fmla="*/ 122 h 989"/>
                  <a:gd name="T70" fmla="*/ 306 w 892"/>
                  <a:gd name="T71" fmla="*/ 138 h 989"/>
                  <a:gd name="T72" fmla="*/ 353 w 892"/>
                  <a:gd name="T73" fmla="*/ 154 h 989"/>
                  <a:gd name="T74" fmla="*/ 380 w 892"/>
                  <a:gd name="T75" fmla="*/ 167 h 989"/>
                  <a:gd name="T76" fmla="*/ 387 w 892"/>
                  <a:gd name="T77" fmla="*/ 166 h 989"/>
                  <a:gd name="T78" fmla="*/ 424 w 892"/>
                  <a:gd name="T79" fmla="*/ 175 h 989"/>
                  <a:gd name="T80" fmla="*/ 450 w 892"/>
                  <a:gd name="T81" fmla="*/ 180 h 989"/>
                  <a:gd name="T82" fmla="*/ 468 w 892"/>
                  <a:gd name="T83" fmla="*/ 184 h 989"/>
                  <a:gd name="T84" fmla="*/ 483 w 892"/>
                  <a:gd name="T85" fmla="*/ 184 h 989"/>
                  <a:gd name="T86" fmla="*/ 450 w 892"/>
                  <a:gd name="T87" fmla="*/ 176 h 989"/>
                  <a:gd name="T88" fmla="*/ 433 w 892"/>
                  <a:gd name="T89" fmla="*/ 160 h 989"/>
                  <a:gd name="T90" fmla="*/ 375 w 892"/>
                  <a:gd name="T91" fmla="*/ 124 h 989"/>
                  <a:gd name="T92" fmla="*/ 377 w 892"/>
                  <a:gd name="T93" fmla="*/ 106 h 989"/>
                  <a:gd name="T94" fmla="*/ 394 w 892"/>
                  <a:gd name="T95" fmla="*/ 109 h 989"/>
                  <a:gd name="T96" fmla="*/ 404 w 892"/>
                  <a:gd name="T97" fmla="*/ 88 h 989"/>
                  <a:gd name="T98" fmla="*/ 522 w 892"/>
                  <a:gd name="T99" fmla="*/ 71 h 989"/>
                  <a:gd name="T100" fmla="*/ 544 w 892"/>
                  <a:gd name="T101" fmla="*/ 40 h 989"/>
                  <a:gd name="T102" fmla="*/ 575 w 892"/>
                  <a:gd name="T103" fmla="*/ 20 h 989"/>
                  <a:gd name="T104" fmla="*/ 673 w 892"/>
                  <a:gd name="T105" fmla="*/ 15 h 989"/>
                  <a:gd name="T106" fmla="*/ 784 w 892"/>
                  <a:gd name="T107" fmla="*/ 26 h 989"/>
                  <a:gd name="T108" fmla="*/ 798 w 892"/>
                  <a:gd name="T109" fmla="*/ 53 h 989"/>
                  <a:gd name="T110" fmla="*/ 818 w 892"/>
                  <a:gd name="T111" fmla="*/ 66 h 989"/>
                  <a:gd name="T112" fmla="*/ 855 w 892"/>
                  <a:gd name="T113" fmla="*/ 83 h 989"/>
                  <a:gd name="T114" fmla="*/ 789 w 892"/>
                  <a:gd name="T115" fmla="*/ 295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2" h="989">
                    <a:moveTo>
                      <a:pt x="687" y="989"/>
                    </a:moveTo>
                    <a:lnTo>
                      <a:pt x="687" y="989"/>
                    </a:lnTo>
                    <a:lnTo>
                      <a:pt x="656" y="989"/>
                    </a:lnTo>
                    <a:lnTo>
                      <a:pt x="630" y="989"/>
                    </a:lnTo>
                    <a:lnTo>
                      <a:pt x="618" y="987"/>
                    </a:lnTo>
                    <a:lnTo>
                      <a:pt x="609" y="986"/>
                    </a:lnTo>
                    <a:lnTo>
                      <a:pt x="609" y="986"/>
                    </a:lnTo>
                    <a:lnTo>
                      <a:pt x="604" y="981"/>
                    </a:lnTo>
                    <a:lnTo>
                      <a:pt x="596" y="966"/>
                    </a:lnTo>
                    <a:lnTo>
                      <a:pt x="596" y="966"/>
                    </a:lnTo>
                    <a:lnTo>
                      <a:pt x="591" y="960"/>
                    </a:lnTo>
                    <a:lnTo>
                      <a:pt x="584" y="950"/>
                    </a:lnTo>
                    <a:lnTo>
                      <a:pt x="574" y="926"/>
                    </a:lnTo>
                    <a:lnTo>
                      <a:pt x="566" y="906"/>
                    </a:lnTo>
                    <a:lnTo>
                      <a:pt x="562" y="897"/>
                    </a:lnTo>
                    <a:lnTo>
                      <a:pt x="562" y="897"/>
                    </a:lnTo>
                    <a:lnTo>
                      <a:pt x="555" y="877"/>
                    </a:lnTo>
                    <a:lnTo>
                      <a:pt x="555" y="877"/>
                    </a:lnTo>
                    <a:lnTo>
                      <a:pt x="553" y="868"/>
                    </a:lnTo>
                    <a:lnTo>
                      <a:pt x="553" y="859"/>
                    </a:lnTo>
                    <a:lnTo>
                      <a:pt x="553" y="859"/>
                    </a:lnTo>
                    <a:lnTo>
                      <a:pt x="551" y="851"/>
                    </a:lnTo>
                    <a:lnTo>
                      <a:pt x="548" y="843"/>
                    </a:lnTo>
                    <a:lnTo>
                      <a:pt x="542" y="836"/>
                    </a:lnTo>
                    <a:lnTo>
                      <a:pt x="534" y="825"/>
                    </a:lnTo>
                    <a:lnTo>
                      <a:pt x="509" y="797"/>
                    </a:lnTo>
                    <a:lnTo>
                      <a:pt x="465" y="751"/>
                    </a:lnTo>
                    <a:lnTo>
                      <a:pt x="465" y="751"/>
                    </a:lnTo>
                    <a:lnTo>
                      <a:pt x="460" y="750"/>
                    </a:lnTo>
                    <a:lnTo>
                      <a:pt x="448" y="749"/>
                    </a:lnTo>
                    <a:lnTo>
                      <a:pt x="419" y="749"/>
                    </a:lnTo>
                    <a:lnTo>
                      <a:pt x="377" y="750"/>
                    </a:lnTo>
                    <a:lnTo>
                      <a:pt x="280" y="771"/>
                    </a:lnTo>
                    <a:lnTo>
                      <a:pt x="280" y="771"/>
                    </a:lnTo>
                    <a:lnTo>
                      <a:pt x="241" y="797"/>
                    </a:lnTo>
                    <a:lnTo>
                      <a:pt x="214" y="814"/>
                    </a:lnTo>
                    <a:lnTo>
                      <a:pt x="201" y="820"/>
                    </a:lnTo>
                    <a:lnTo>
                      <a:pt x="201" y="820"/>
                    </a:lnTo>
                    <a:lnTo>
                      <a:pt x="205" y="815"/>
                    </a:lnTo>
                    <a:lnTo>
                      <a:pt x="209" y="807"/>
                    </a:lnTo>
                    <a:lnTo>
                      <a:pt x="214" y="793"/>
                    </a:lnTo>
                    <a:lnTo>
                      <a:pt x="214" y="793"/>
                    </a:lnTo>
                    <a:lnTo>
                      <a:pt x="214" y="788"/>
                    </a:lnTo>
                    <a:lnTo>
                      <a:pt x="214" y="785"/>
                    </a:lnTo>
                    <a:lnTo>
                      <a:pt x="213" y="782"/>
                    </a:lnTo>
                    <a:lnTo>
                      <a:pt x="213" y="782"/>
                    </a:lnTo>
                    <a:lnTo>
                      <a:pt x="213" y="779"/>
                    </a:lnTo>
                    <a:lnTo>
                      <a:pt x="209" y="775"/>
                    </a:lnTo>
                    <a:lnTo>
                      <a:pt x="209" y="775"/>
                    </a:lnTo>
                    <a:lnTo>
                      <a:pt x="211" y="766"/>
                    </a:lnTo>
                    <a:lnTo>
                      <a:pt x="210" y="763"/>
                    </a:lnTo>
                    <a:lnTo>
                      <a:pt x="209" y="760"/>
                    </a:lnTo>
                    <a:lnTo>
                      <a:pt x="209" y="760"/>
                    </a:lnTo>
                    <a:lnTo>
                      <a:pt x="211" y="753"/>
                    </a:lnTo>
                    <a:lnTo>
                      <a:pt x="214" y="747"/>
                    </a:lnTo>
                    <a:lnTo>
                      <a:pt x="218" y="744"/>
                    </a:lnTo>
                    <a:lnTo>
                      <a:pt x="218" y="744"/>
                    </a:lnTo>
                    <a:lnTo>
                      <a:pt x="220" y="742"/>
                    </a:lnTo>
                    <a:lnTo>
                      <a:pt x="223" y="741"/>
                    </a:lnTo>
                    <a:lnTo>
                      <a:pt x="223" y="741"/>
                    </a:lnTo>
                    <a:lnTo>
                      <a:pt x="228" y="736"/>
                    </a:lnTo>
                    <a:lnTo>
                      <a:pt x="236" y="727"/>
                    </a:lnTo>
                    <a:lnTo>
                      <a:pt x="236" y="727"/>
                    </a:lnTo>
                    <a:lnTo>
                      <a:pt x="249" y="707"/>
                    </a:lnTo>
                    <a:lnTo>
                      <a:pt x="257" y="696"/>
                    </a:lnTo>
                    <a:lnTo>
                      <a:pt x="257" y="696"/>
                    </a:lnTo>
                    <a:lnTo>
                      <a:pt x="257" y="693"/>
                    </a:lnTo>
                    <a:lnTo>
                      <a:pt x="258" y="690"/>
                    </a:lnTo>
                    <a:lnTo>
                      <a:pt x="261" y="685"/>
                    </a:lnTo>
                    <a:lnTo>
                      <a:pt x="261" y="685"/>
                    </a:lnTo>
                    <a:lnTo>
                      <a:pt x="261" y="680"/>
                    </a:lnTo>
                    <a:lnTo>
                      <a:pt x="261" y="667"/>
                    </a:lnTo>
                    <a:lnTo>
                      <a:pt x="261" y="667"/>
                    </a:lnTo>
                    <a:lnTo>
                      <a:pt x="259" y="662"/>
                    </a:lnTo>
                    <a:lnTo>
                      <a:pt x="257" y="658"/>
                    </a:lnTo>
                    <a:lnTo>
                      <a:pt x="251" y="649"/>
                    </a:lnTo>
                    <a:lnTo>
                      <a:pt x="251" y="649"/>
                    </a:lnTo>
                    <a:lnTo>
                      <a:pt x="251" y="645"/>
                    </a:lnTo>
                    <a:lnTo>
                      <a:pt x="251" y="645"/>
                    </a:lnTo>
                    <a:lnTo>
                      <a:pt x="254" y="652"/>
                    </a:lnTo>
                    <a:lnTo>
                      <a:pt x="261" y="661"/>
                    </a:lnTo>
                    <a:lnTo>
                      <a:pt x="261" y="661"/>
                    </a:lnTo>
                    <a:lnTo>
                      <a:pt x="263" y="666"/>
                    </a:lnTo>
                    <a:lnTo>
                      <a:pt x="264" y="671"/>
                    </a:lnTo>
                    <a:lnTo>
                      <a:pt x="264" y="676"/>
                    </a:lnTo>
                    <a:lnTo>
                      <a:pt x="266" y="678"/>
                    </a:lnTo>
                    <a:lnTo>
                      <a:pt x="266" y="678"/>
                    </a:lnTo>
                    <a:lnTo>
                      <a:pt x="267" y="676"/>
                    </a:lnTo>
                    <a:lnTo>
                      <a:pt x="272" y="671"/>
                    </a:lnTo>
                    <a:lnTo>
                      <a:pt x="273" y="667"/>
                    </a:lnTo>
                    <a:lnTo>
                      <a:pt x="275" y="662"/>
                    </a:lnTo>
                    <a:lnTo>
                      <a:pt x="275" y="657"/>
                    </a:lnTo>
                    <a:lnTo>
                      <a:pt x="275" y="650"/>
                    </a:lnTo>
                    <a:lnTo>
                      <a:pt x="275" y="650"/>
                    </a:lnTo>
                    <a:lnTo>
                      <a:pt x="273" y="648"/>
                    </a:lnTo>
                    <a:lnTo>
                      <a:pt x="272" y="646"/>
                    </a:lnTo>
                    <a:lnTo>
                      <a:pt x="266" y="646"/>
                    </a:lnTo>
                    <a:lnTo>
                      <a:pt x="266" y="646"/>
                    </a:lnTo>
                    <a:lnTo>
                      <a:pt x="264" y="644"/>
                    </a:lnTo>
                    <a:lnTo>
                      <a:pt x="263" y="643"/>
                    </a:lnTo>
                    <a:lnTo>
                      <a:pt x="259" y="644"/>
                    </a:lnTo>
                    <a:lnTo>
                      <a:pt x="259" y="644"/>
                    </a:lnTo>
                    <a:lnTo>
                      <a:pt x="261" y="641"/>
                    </a:lnTo>
                    <a:lnTo>
                      <a:pt x="261" y="636"/>
                    </a:lnTo>
                    <a:lnTo>
                      <a:pt x="261" y="633"/>
                    </a:lnTo>
                    <a:lnTo>
                      <a:pt x="258" y="631"/>
                    </a:lnTo>
                    <a:lnTo>
                      <a:pt x="255" y="630"/>
                    </a:lnTo>
                    <a:lnTo>
                      <a:pt x="251" y="628"/>
                    </a:lnTo>
                    <a:lnTo>
                      <a:pt x="251" y="628"/>
                    </a:lnTo>
                    <a:lnTo>
                      <a:pt x="241" y="622"/>
                    </a:lnTo>
                    <a:lnTo>
                      <a:pt x="232" y="620"/>
                    </a:lnTo>
                    <a:lnTo>
                      <a:pt x="232" y="620"/>
                    </a:lnTo>
                    <a:lnTo>
                      <a:pt x="227" y="619"/>
                    </a:lnTo>
                    <a:lnTo>
                      <a:pt x="223" y="620"/>
                    </a:lnTo>
                    <a:lnTo>
                      <a:pt x="223" y="620"/>
                    </a:lnTo>
                    <a:lnTo>
                      <a:pt x="218" y="624"/>
                    </a:lnTo>
                    <a:lnTo>
                      <a:pt x="215" y="627"/>
                    </a:lnTo>
                    <a:lnTo>
                      <a:pt x="215" y="627"/>
                    </a:lnTo>
                    <a:lnTo>
                      <a:pt x="214" y="624"/>
                    </a:lnTo>
                    <a:lnTo>
                      <a:pt x="213" y="620"/>
                    </a:lnTo>
                    <a:lnTo>
                      <a:pt x="210" y="613"/>
                    </a:lnTo>
                    <a:lnTo>
                      <a:pt x="210" y="613"/>
                    </a:lnTo>
                    <a:lnTo>
                      <a:pt x="209" y="610"/>
                    </a:lnTo>
                    <a:lnTo>
                      <a:pt x="205" y="608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78" y="606"/>
                    </a:lnTo>
                    <a:lnTo>
                      <a:pt x="178" y="606"/>
                    </a:lnTo>
                    <a:lnTo>
                      <a:pt x="168" y="608"/>
                    </a:lnTo>
                    <a:lnTo>
                      <a:pt x="165" y="609"/>
                    </a:lnTo>
                    <a:lnTo>
                      <a:pt x="165" y="609"/>
                    </a:lnTo>
                    <a:lnTo>
                      <a:pt x="163" y="605"/>
                    </a:lnTo>
                    <a:lnTo>
                      <a:pt x="161" y="596"/>
                    </a:lnTo>
                    <a:lnTo>
                      <a:pt x="161" y="596"/>
                    </a:lnTo>
                    <a:lnTo>
                      <a:pt x="154" y="582"/>
                    </a:lnTo>
                    <a:lnTo>
                      <a:pt x="154" y="582"/>
                    </a:lnTo>
                    <a:lnTo>
                      <a:pt x="154" y="576"/>
                    </a:lnTo>
                    <a:lnTo>
                      <a:pt x="153" y="567"/>
                    </a:lnTo>
                    <a:lnTo>
                      <a:pt x="153" y="567"/>
                    </a:lnTo>
                    <a:lnTo>
                      <a:pt x="150" y="561"/>
                    </a:lnTo>
                    <a:lnTo>
                      <a:pt x="146" y="558"/>
                    </a:lnTo>
                    <a:lnTo>
                      <a:pt x="143" y="554"/>
                    </a:lnTo>
                    <a:lnTo>
                      <a:pt x="140" y="551"/>
                    </a:lnTo>
                    <a:lnTo>
                      <a:pt x="140" y="551"/>
                    </a:lnTo>
                    <a:lnTo>
                      <a:pt x="143" y="547"/>
                    </a:lnTo>
                    <a:lnTo>
                      <a:pt x="143" y="543"/>
                    </a:lnTo>
                    <a:lnTo>
                      <a:pt x="143" y="543"/>
                    </a:lnTo>
                    <a:lnTo>
                      <a:pt x="140" y="538"/>
                    </a:lnTo>
                    <a:lnTo>
                      <a:pt x="139" y="534"/>
                    </a:lnTo>
                    <a:lnTo>
                      <a:pt x="139" y="534"/>
                    </a:lnTo>
                    <a:lnTo>
                      <a:pt x="114" y="534"/>
                    </a:lnTo>
                    <a:lnTo>
                      <a:pt x="97" y="534"/>
                    </a:lnTo>
                    <a:lnTo>
                      <a:pt x="92" y="532"/>
                    </a:lnTo>
                    <a:lnTo>
                      <a:pt x="89" y="531"/>
                    </a:lnTo>
                    <a:lnTo>
                      <a:pt x="89" y="531"/>
                    </a:lnTo>
                    <a:lnTo>
                      <a:pt x="88" y="530"/>
                    </a:lnTo>
                    <a:lnTo>
                      <a:pt x="89" y="527"/>
                    </a:lnTo>
                    <a:lnTo>
                      <a:pt x="92" y="519"/>
                    </a:lnTo>
                    <a:lnTo>
                      <a:pt x="97" y="510"/>
                    </a:lnTo>
                    <a:lnTo>
                      <a:pt x="100" y="501"/>
                    </a:lnTo>
                    <a:lnTo>
                      <a:pt x="100" y="501"/>
                    </a:lnTo>
                    <a:lnTo>
                      <a:pt x="105" y="488"/>
                    </a:lnTo>
                    <a:lnTo>
                      <a:pt x="106" y="479"/>
                    </a:lnTo>
                    <a:lnTo>
                      <a:pt x="105" y="470"/>
                    </a:lnTo>
                    <a:lnTo>
                      <a:pt x="105" y="470"/>
                    </a:lnTo>
                    <a:lnTo>
                      <a:pt x="105" y="461"/>
                    </a:lnTo>
                    <a:lnTo>
                      <a:pt x="105" y="456"/>
                    </a:lnTo>
                    <a:lnTo>
                      <a:pt x="104" y="452"/>
                    </a:lnTo>
                    <a:lnTo>
                      <a:pt x="104" y="452"/>
                    </a:lnTo>
                    <a:lnTo>
                      <a:pt x="96" y="447"/>
                    </a:lnTo>
                    <a:lnTo>
                      <a:pt x="93" y="444"/>
                    </a:lnTo>
                    <a:lnTo>
                      <a:pt x="91" y="438"/>
                    </a:lnTo>
                    <a:lnTo>
                      <a:pt x="91" y="438"/>
                    </a:lnTo>
                    <a:lnTo>
                      <a:pt x="88" y="427"/>
                    </a:lnTo>
                    <a:lnTo>
                      <a:pt x="84" y="417"/>
                    </a:lnTo>
                    <a:lnTo>
                      <a:pt x="84" y="417"/>
                    </a:lnTo>
                    <a:lnTo>
                      <a:pt x="83" y="411"/>
                    </a:lnTo>
                    <a:lnTo>
                      <a:pt x="83" y="407"/>
                    </a:lnTo>
                    <a:lnTo>
                      <a:pt x="80" y="405"/>
                    </a:lnTo>
                    <a:lnTo>
                      <a:pt x="80" y="405"/>
                    </a:lnTo>
                    <a:lnTo>
                      <a:pt x="80" y="376"/>
                    </a:lnTo>
                    <a:lnTo>
                      <a:pt x="80" y="376"/>
                    </a:lnTo>
                    <a:lnTo>
                      <a:pt x="79" y="370"/>
                    </a:lnTo>
                    <a:lnTo>
                      <a:pt x="74" y="361"/>
                    </a:lnTo>
                    <a:lnTo>
                      <a:pt x="74" y="361"/>
                    </a:lnTo>
                    <a:lnTo>
                      <a:pt x="70" y="359"/>
                    </a:lnTo>
                    <a:lnTo>
                      <a:pt x="67" y="355"/>
                    </a:lnTo>
                    <a:lnTo>
                      <a:pt x="67" y="355"/>
                    </a:lnTo>
                    <a:lnTo>
                      <a:pt x="71" y="346"/>
                    </a:lnTo>
                    <a:lnTo>
                      <a:pt x="73" y="338"/>
                    </a:lnTo>
                    <a:lnTo>
                      <a:pt x="71" y="330"/>
                    </a:lnTo>
                    <a:lnTo>
                      <a:pt x="70" y="324"/>
                    </a:lnTo>
                    <a:lnTo>
                      <a:pt x="70" y="324"/>
                    </a:lnTo>
                    <a:lnTo>
                      <a:pt x="69" y="320"/>
                    </a:lnTo>
                    <a:lnTo>
                      <a:pt x="66" y="316"/>
                    </a:lnTo>
                    <a:lnTo>
                      <a:pt x="54" y="306"/>
                    </a:lnTo>
                    <a:lnTo>
                      <a:pt x="54" y="306"/>
                    </a:lnTo>
                    <a:lnTo>
                      <a:pt x="45" y="302"/>
                    </a:lnTo>
                    <a:lnTo>
                      <a:pt x="38" y="298"/>
                    </a:lnTo>
                    <a:lnTo>
                      <a:pt x="17" y="293"/>
                    </a:lnTo>
                    <a:lnTo>
                      <a:pt x="17" y="293"/>
                    </a:lnTo>
                    <a:lnTo>
                      <a:pt x="9" y="286"/>
                    </a:lnTo>
                    <a:lnTo>
                      <a:pt x="5" y="282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2"/>
                    </a:lnTo>
                    <a:lnTo>
                      <a:pt x="0" y="267"/>
                    </a:lnTo>
                    <a:lnTo>
                      <a:pt x="3" y="255"/>
                    </a:lnTo>
                    <a:lnTo>
                      <a:pt x="3" y="255"/>
                    </a:lnTo>
                    <a:lnTo>
                      <a:pt x="4" y="251"/>
                    </a:lnTo>
                    <a:lnTo>
                      <a:pt x="4" y="247"/>
                    </a:lnTo>
                    <a:lnTo>
                      <a:pt x="4" y="245"/>
                    </a:lnTo>
                    <a:lnTo>
                      <a:pt x="5" y="243"/>
                    </a:lnTo>
                    <a:lnTo>
                      <a:pt x="5" y="243"/>
                    </a:lnTo>
                    <a:lnTo>
                      <a:pt x="8" y="243"/>
                    </a:lnTo>
                    <a:lnTo>
                      <a:pt x="8" y="243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3" y="236"/>
                    </a:lnTo>
                    <a:lnTo>
                      <a:pt x="14" y="232"/>
                    </a:lnTo>
                    <a:lnTo>
                      <a:pt x="19" y="227"/>
                    </a:lnTo>
                    <a:lnTo>
                      <a:pt x="19" y="227"/>
                    </a:lnTo>
                    <a:lnTo>
                      <a:pt x="26" y="230"/>
                    </a:lnTo>
                    <a:lnTo>
                      <a:pt x="31" y="232"/>
                    </a:lnTo>
                    <a:lnTo>
                      <a:pt x="35" y="233"/>
                    </a:lnTo>
                    <a:lnTo>
                      <a:pt x="38" y="236"/>
                    </a:lnTo>
                    <a:lnTo>
                      <a:pt x="38" y="236"/>
                    </a:lnTo>
                    <a:lnTo>
                      <a:pt x="44" y="236"/>
                    </a:lnTo>
                    <a:lnTo>
                      <a:pt x="45" y="236"/>
                    </a:lnTo>
                    <a:lnTo>
                      <a:pt x="48" y="238"/>
                    </a:lnTo>
                    <a:lnTo>
                      <a:pt x="48" y="238"/>
                    </a:lnTo>
                    <a:lnTo>
                      <a:pt x="51" y="237"/>
                    </a:lnTo>
                    <a:lnTo>
                      <a:pt x="53" y="234"/>
                    </a:lnTo>
                    <a:lnTo>
                      <a:pt x="53" y="234"/>
                    </a:lnTo>
                    <a:lnTo>
                      <a:pt x="56" y="237"/>
                    </a:lnTo>
                    <a:lnTo>
                      <a:pt x="57" y="239"/>
                    </a:lnTo>
                    <a:lnTo>
                      <a:pt x="57" y="239"/>
                    </a:lnTo>
                    <a:lnTo>
                      <a:pt x="58" y="242"/>
                    </a:lnTo>
                    <a:lnTo>
                      <a:pt x="62" y="243"/>
                    </a:lnTo>
                    <a:lnTo>
                      <a:pt x="62" y="243"/>
                    </a:lnTo>
                    <a:lnTo>
                      <a:pt x="71" y="245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80" y="245"/>
                    </a:lnTo>
                    <a:lnTo>
                      <a:pt x="84" y="242"/>
                    </a:lnTo>
                    <a:lnTo>
                      <a:pt x="84" y="242"/>
                    </a:lnTo>
                    <a:lnTo>
                      <a:pt x="87" y="246"/>
                    </a:lnTo>
                    <a:lnTo>
                      <a:pt x="91" y="247"/>
                    </a:lnTo>
                    <a:lnTo>
                      <a:pt x="95" y="250"/>
                    </a:lnTo>
                    <a:lnTo>
                      <a:pt x="99" y="255"/>
                    </a:lnTo>
                    <a:lnTo>
                      <a:pt x="99" y="255"/>
                    </a:lnTo>
                    <a:lnTo>
                      <a:pt x="100" y="259"/>
                    </a:lnTo>
                    <a:lnTo>
                      <a:pt x="101" y="262"/>
                    </a:lnTo>
                    <a:lnTo>
                      <a:pt x="104" y="263"/>
                    </a:lnTo>
                    <a:lnTo>
                      <a:pt x="104" y="263"/>
                    </a:lnTo>
                    <a:lnTo>
                      <a:pt x="105" y="267"/>
                    </a:lnTo>
                    <a:lnTo>
                      <a:pt x="106" y="269"/>
                    </a:lnTo>
                    <a:lnTo>
                      <a:pt x="113" y="277"/>
                    </a:lnTo>
                    <a:lnTo>
                      <a:pt x="113" y="277"/>
                    </a:lnTo>
                    <a:lnTo>
                      <a:pt x="115" y="280"/>
                    </a:lnTo>
                    <a:lnTo>
                      <a:pt x="118" y="281"/>
                    </a:lnTo>
                    <a:lnTo>
                      <a:pt x="123" y="282"/>
                    </a:lnTo>
                    <a:lnTo>
                      <a:pt x="131" y="282"/>
                    </a:lnTo>
                    <a:lnTo>
                      <a:pt x="131" y="282"/>
                    </a:lnTo>
                    <a:lnTo>
                      <a:pt x="134" y="282"/>
                    </a:lnTo>
                    <a:lnTo>
                      <a:pt x="136" y="280"/>
                    </a:lnTo>
                    <a:lnTo>
                      <a:pt x="145" y="273"/>
                    </a:lnTo>
                    <a:lnTo>
                      <a:pt x="145" y="273"/>
                    </a:lnTo>
                    <a:lnTo>
                      <a:pt x="152" y="276"/>
                    </a:lnTo>
                    <a:lnTo>
                      <a:pt x="156" y="278"/>
                    </a:lnTo>
                    <a:lnTo>
                      <a:pt x="158" y="281"/>
                    </a:lnTo>
                    <a:lnTo>
                      <a:pt x="161" y="282"/>
                    </a:lnTo>
                    <a:lnTo>
                      <a:pt x="161" y="282"/>
                    </a:lnTo>
                    <a:lnTo>
                      <a:pt x="166" y="281"/>
                    </a:lnTo>
                    <a:lnTo>
                      <a:pt x="168" y="281"/>
                    </a:lnTo>
                    <a:lnTo>
                      <a:pt x="170" y="282"/>
                    </a:lnTo>
                    <a:lnTo>
                      <a:pt x="170" y="282"/>
                    </a:lnTo>
                    <a:lnTo>
                      <a:pt x="170" y="284"/>
                    </a:lnTo>
                    <a:lnTo>
                      <a:pt x="170" y="284"/>
                    </a:lnTo>
                    <a:lnTo>
                      <a:pt x="172" y="285"/>
                    </a:lnTo>
                    <a:lnTo>
                      <a:pt x="176" y="285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78" y="278"/>
                    </a:lnTo>
                    <a:lnTo>
                      <a:pt x="176" y="276"/>
                    </a:lnTo>
                    <a:lnTo>
                      <a:pt x="172" y="272"/>
                    </a:lnTo>
                    <a:lnTo>
                      <a:pt x="172" y="272"/>
                    </a:lnTo>
                    <a:lnTo>
                      <a:pt x="170" y="268"/>
                    </a:lnTo>
                    <a:lnTo>
                      <a:pt x="166" y="267"/>
                    </a:lnTo>
                    <a:lnTo>
                      <a:pt x="157" y="264"/>
                    </a:lnTo>
                    <a:lnTo>
                      <a:pt x="149" y="264"/>
                    </a:lnTo>
                    <a:lnTo>
                      <a:pt x="145" y="263"/>
                    </a:lnTo>
                    <a:lnTo>
                      <a:pt x="145" y="263"/>
                    </a:lnTo>
                    <a:lnTo>
                      <a:pt x="146" y="260"/>
                    </a:lnTo>
                    <a:lnTo>
                      <a:pt x="146" y="259"/>
                    </a:lnTo>
                    <a:lnTo>
                      <a:pt x="148" y="255"/>
                    </a:lnTo>
                    <a:lnTo>
                      <a:pt x="148" y="255"/>
                    </a:lnTo>
                    <a:lnTo>
                      <a:pt x="144" y="246"/>
                    </a:lnTo>
                    <a:lnTo>
                      <a:pt x="143" y="242"/>
                    </a:lnTo>
                    <a:lnTo>
                      <a:pt x="140" y="238"/>
                    </a:lnTo>
                    <a:lnTo>
                      <a:pt x="140" y="238"/>
                    </a:lnTo>
                    <a:lnTo>
                      <a:pt x="137" y="230"/>
                    </a:lnTo>
                    <a:lnTo>
                      <a:pt x="136" y="225"/>
                    </a:lnTo>
                    <a:lnTo>
                      <a:pt x="135" y="223"/>
                    </a:lnTo>
                    <a:lnTo>
                      <a:pt x="135" y="223"/>
                    </a:lnTo>
                    <a:lnTo>
                      <a:pt x="126" y="215"/>
                    </a:lnTo>
                    <a:lnTo>
                      <a:pt x="119" y="207"/>
                    </a:lnTo>
                    <a:lnTo>
                      <a:pt x="115" y="201"/>
                    </a:lnTo>
                    <a:lnTo>
                      <a:pt x="115" y="201"/>
                    </a:lnTo>
                    <a:lnTo>
                      <a:pt x="117" y="190"/>
                    </a:lnTo>
                    <a:lnTo>
                      <a:pt x="128" y="184"/>
                    </a:lnTo>
                    <a:lnTo>
                      <a:pt x="128" y="184"/>
                    </a:lnTo>
                    <a:lnTo>
                      <a:pt x="136" y="182"/>
                    </a:lnTo>
                    <a:lnTo>
                      <a:pt x="136" y="182"/>
                    </a:lnTo>
                    <a:lnTo>
                      <a:pt x="140" y="180"/>
                    </a:lnTo>
                    <a:lnTo>
                      <a:pt x="144" y="179"/>
                    </a:lnTo>
                    <a:lnTo>
                      <a:pt x="148" y="176"/>
                    </a:lnTo>
                    <a:lnTo>
                      <a:pt x="148" y="176"/>
                    </a:lnTo>
                    <a:lnTo>
                      <a:pt x="149" y="176"/>
                    </a:lnTo>
                    <a:lnTo>
                      <a:pt x="153" y="176"/>
                    </a:lnTo>
                    <a:lnTo>
                      <a:pt x="153" y="176"/>
                    </a:lnTo>
                    <a:lnTo>
                      <a:pt x="156" y="179"/>
                    </a:lnTo>
                    <a:lnTo>
                      <a:pt x="157" y="179"/>
                    </a:lnTo>
                    <a:lnTo>
                      <a:pt x="158" y="179"/>
                    </a:lnTo>
                    <a:lnTo>
                      <a:pt x="158" y="179"/>
                    </a:lnTo>
                    <a:lnTo>
                      <a:pt x="161" y="168"/>
                    </a:lnTo>
                    <a:lnTo>
                      <a:pt x="163" y="153"/>
                    </a:lnTo>
                    <a:lnTo>
                      <a:pt x="163" y="153"/>
                    </a:lnTo>
                    <a:lnTo>
                      <a:pt x="170" y="144"/>
                    </a:lnTo>
                    <a:lnTo>
                      <a:pt x="175" y="137"/>
                    </a:lnTo>
                    <a:lnTo>
                      <a:pt x="183" y="131"/>
                    </a:lnTo>
                    <a:lnTo>
                      <a:pt x="183" y="131"/>
                    </a:lnTo>
                    <a:lnTo>
                      <a:pt x="187" y="129"/>
                    </a:lnTo>
                    <a:lnTo>
                      <a:pt x="191" y="127"/>
                    </a:lnTo>
                    <a:lnTo>
                      <a:pt x="193" y="123"/>
                    </a:lnTo>
                    <a:lnTo>
                      <a:pt x="193" y="123"/>
                    </a:lnTo>
                    <a:lnTo>
                      <a:pt x="196" y="124"/>
                    </a:lnTo>
                    <a:lnTo>
                      <a:pt x="198" y="125"/>
                    </a:lnTo>
                    <a:lnTo>
                      <a:pt x="201" y="129"/>
                    </a:lnTo>
                    <a:lnTo>
                      <a:pt x="201" y="129"/>
                    </a:lnTo>
                    <a:lnTo>
                      <a:pt x="203" y="131"/>
                    </a:lnTo>
                    <a:lnTo>
                      <a:pt x="206" y="131"/>
                    </a:lnTo>
                    <a:lnTo>
                      <a:pt x="214" y="131"/>
                    </a:lnTo>
                    <a:lnTo>
                      <a:pt x="214" y="131"/>
                    </a:lnTo>
                    <a:lnTo>
                      <a:pt x="232" y="123"/>
                    </a:lnTo>
                    <a:lnTo>
                      <a:pt x="232" y="123"/>
                    </a:lnTo>
                    <a:lnTo>
                      <a:pt x="240" y="115"/>
                    </a:lnTo>
                    <a:lnTo>
                      <a:pt x="240" y="115"/>
                    </a:lnTo>
                    <a:lnTo>
                      <a:pt x="242" y="119"/>
                    </a:lnTo>
                    <a:lnTo>
                      <a:pt x="246" y="122"/>
                    </a:lnTo>
                    <a:lnTo>
                      <a:pt x="251" y="124"/>
                    </a:lnTo>
                    <a:lnTo>
                      <a:pt x="251" y="124"/>
                    </a:lnTo>
                    <a:lnTo>
                      <a:pt x="264" y="127"/>
                    </a:lnTo>
                    <a:lnTo>
                      <a:pt x="275" y="131"/>
                    </a:lnTo>
                    <a:lnTo>
                      <a:pt x="280" y="133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93" y="137"/>
                    </a:lnTo>
                    <a:lnTo>
                      <a:pt x="306" y="138"/>
                    </a:lnTo>
                    <a:lnTo>
                      <a:pt x="306" y="138"/>
                    </a:lnTo>
                    <a:lnTo>
                      <a:pt x="314" y="137"/>
                    </a:lnTo>
                    <a:lnTo>
                      <a:pt x="319" y="137"/>
                    </a:lnTo>
                    <a:lnTo>
                      <a:pt x="319" y="137"/>
                    </a:lnTo>
                    <a:lnTo>
                      <a:pt x="329" y="140"/>
                    </a:lnTo>
                    <a:lnTo>
                      <a:pt x="334" y="141"/>
                    </a:lnTo>
                    <a:lnTo>
                      <a:pt x="338" y="144"/>
                    </a:lnTo>
                    <a:lnTo>
                      <a:pt x="338" y="144"/>
                    </a:lnTo>
                    <a:lnTo>
                      <a:pt x="345" y="147"/>
                    </a:lnTo>
                    <a:lnTo>
                      <a:pt x="353" y="154"/>
                    </a:lnTo>
                    <a:lnTo>
                      <a:pt x="353" y="154"/>
                    </a:lnTo>
                    <a:lnTo>
                      <a:pt x="354" y="155"/>
                    </a:lnTo>
                    <a:lnTo>
                      <a:pt x="356" y="158"/>
                    </a:lnTo>
                    <a:lnTo>
                      <a:pt x="360" y="159"/>
                    </a:lnTo>
                    <a:lnTo>
                      <a:pt x="369" y="160"/>
                    </a:lnTo>
                    <a:lnTo>
                      <a:pt x="369" y="160"/>
                    </a:lnTo>
                    <a:lnTo>
                      <a:pt x="375" y="166"/>
                    </a:lnTo>
                    <a:lnTo>
                      <a:pt x="378" y="168"/>
                    </a:lnTo>
                    <a:lnTo>
                      <a:pt x="381" y="168"/>
                    </a:lnTo>
                    <a:lnTo>
                      <a:pt x="381" y="168"/>
                    </a:lnTo>
                    <a:lnTo>
                      <a:pt x="380" y="167"/>
                    </a:lnTo>
                    <a:lnTo>
                      <a:pt x="378" y="163"/>
                    </a:lnTo>
                    <a:lnTo>
                      <a:pt x="375" y="159"/>
                    </a:lnTo>
                    <a:lnTo>
                      <a:pt x="375" y="159"/>
                    </a:lnTo>
                    <a:lnTo>
                      <a:pt x="377" y="155"/>
                    </a:lnTo>
                    <a:lnTo>
                      <a:pt x="378" y="154"/>
                    </a:lnTo>
                    <a:lnTo>
                      <a:pt x="380" y="153"/>
                    </a:lnTo>
                    <a:lnTo>
                      <a:pt x="380" y="153"/>
                    </a:lnTo>
                    <a:lnTo>
                      <a:pt x="382" y="155"/>
                    </a:lnTo>
                    <a:lnTo>
                      <a:pt x="385" y="160"/>
                    </a:lnTo>
                    <a:lnTo>
                      <a:pt x="387" y="166"/>
                    </a:lnTo>
                    <a:lnTo>
                      <a:pt x="391" y="168"/>
                    </a:lnTo>
                    <a:lnTo>
                      <a:pt x="391" y="168"/>
                    </a:lnTo>
                    <a:lnTo>
                      <a:pt x="400" y="171"/>
                    </a:lnTo>
                    <a:lnTo>
                      <a:pt x="406" y="173"/>
                    </a:lnTo>
                    <a:lnTo>
                      <a:pt x="411" y="176"/>
                    </a:lnTo>
                    <a:lnTo>
                      <a:pt x="411" y="176"/>
                    </a:lnTo>
                    <a:lnTo>
                      <a:pt x="413" y="176"/>
                    </a:lnTo>
                    <a:lnTo>
                      <a:pt x="417" y="175"/>
                    </a:lnTo>
                    <a:lnTo>
                      <a:pt x="420" y="175"/>
                    </a:lnTo>
                    <a:lnTo>
                      <a:pt x="424" y="175"/>
                    </a:lnTo>
                    <a:lnTo>
                      <a:pt x="424" y="175"/>
                    </a:lnTo>
                    <a:lnTo>
                      <a:pt x="426" y="172"/>
                    </a:lnTo>
                    <a:lnTo>
                      <a:pt x="429" y="172"/>
                    </a:lnTo>
                    <a:lnTo>
                      <a:pt x="432" y="172"/>
                    </a:lnTo>
                    <a:lnTo>
                      <a:pt x="432" y="172"/>
                    </a:lnTo>
                    <a:lnTo>
                      <a:pt x="434" y="175"/>
                    </a:lnTo>
                    <a:lnTo>
                      <a:pt x="437" y="177"/>
                    </a:lnTo>
                    <a:lnTo>
                      <a:pt x="439" y="180"/>
                    </a:lnTo>
                    <a:lnTo>
                      <a:pt x="450" y="180"/>
                    </a:lnTo>
                    <a:lnTo>
                      <a:pt x="450" y="180"/>
                    </a:lnTo>
                    <a:lnTo>
                      <a:pt x="451" y="181"/>
                    </a:lnTo>
                    <a:lnTo>
                      <a:pt x="454" y="182"/>
                    </a:lnTo>
                    <a:lnTo>
                      <a:pt x="454" y="182"/>
                    </a:lnTo>
                    <a:lnTo>
                      <a:pt x="456" y="181"/>
                    </a:lnTo>
                    <a:lnTo>
                      <a:pt x="459" y="181"/>
                    </a:lnTo>
                    <a:lnTo>
                      <a:pt x="459" y="181"/>
                    </a:lnTo>
                    <a:lnTo>
                      <a:pt x="460" y="182"/>
                    </a:lnTo>
                    <a:lnTo>
                      <a:pt x="463" y="184"/>
                    </a:lnTo>
                    <a:lnTo>
                      <a:pt x="463" y="184"/>
                    </a:lnTo>
                    <a:lnTo>
                      <a:pt x="468" y="184"/>
                    </a:lnTo>
                    <a:lnTo>
                      <a:pt x="472" y="185"/>
                    </a:lnTo>
                    <a:lnTo>
                      <a:pt x="473" y="185"/>
                    </a:lnTo>
                    <a:lnTo>
                      <a:pt x="473" y="185"/>
                    </a:lnTo>
                    <a:lnTo>
                      <a:pt x="477" y="185"/>
                    </a:lnTo>
                    <a:lnTo>
                      <a:pt x="479" y="185"/>
                    </a:lnTo>
                    <a:lnTo>
                      <a:pt x="481" y="186"/>
                    </a:lnTo>
                    <a:lnTo>
                      <a:pt x="481" y="186"/>
                    </a:lnTo>
                    <a:lnTo>
                      <a:pt x="483" y="186"/>
                    </a:lnTo>
                    <a:lnTo>
                      <a:pt x="483" y="186"/>
                    </a:lnTo>
                    <a:lnTo>
                      <a:pt x="483" y="184"/>
                    </a:lnTo>
                    <a:lnTo>
                      <a:pt x="483" y="184"/>
                    </a:lnTo>
                    <a:lnTo>
                      <a:pt x="482" y="181"/>
                    </a:lnTo>
                    <a:lnTo>
                      <a:pt x="479" y="180"/>
                    </a:lnTo>
                    <a:lnTo>
                      <a:pt x="469" y="175"/>
                    </a:lnTo>
                    <a:lnTo>
                      <a:pt x="469" y="175"/>
                    </a:lnTo>
                    <a:lnTo>
                      <a:pt x="463" y="175"/>
                    </a:lnTo>
                    <a:lnTo>
                      <a:pt x="457" y="175"/>
                    </a:lnTo>
                    <a:lnTo>
                      <a:pt x="452" y="175"/>
                    </a:lnTo>
                    <a:lnTo>
                      <a:pt x="452" y="175"/>
                    </a:lnTo>
                    <a:lnTo>
                      <a:pt x="450" y="176"/>
                    </a:lnTo>
                    <a:lnTo>
                      <a:pt x="445" y="176"/>
                    </a:lnTo>
                    <a:lnTo>
                      <a:pt x="445" y="176"/>
                    </a:lnTo>
                    <a:lnTo>
                      <a:pt x="441" y="172"/>
                    </a:lnTo>
                    <a:lnTo>
                      <a:pt x="438" y="170"/>
                    </a:lnTo>
                    <a:lnTo>
                      <a:pt x="433" y="167"/>
                    </a:lnTo>
                    <a:lnTo>
                      <a:pt x="433" y="167"/>
                    </a:lnTo>
                    <a:lnTo>
                      <a:pt x="433" y="166"/>
                    </a:lnTo>
                    <a:lnTo>
                      <a:pt x="433" y="163"/>
                    </a:lnTo>
                    <a:lnTo>
                      <a:pt x="433" y="160"/>
                    </a:lnTo>
                    <a:lnTo>
                      <a:pt x="433" y="160"/>
                    </a:lnTo>
                    <a:lnTo>
                      <a:pt x="430" y="159"/>
                    </a:lnTo>
                    <a:lnTo>
                      <a:pt x="426" y="159"/>
                    </a:lnTo>
                    <a:lnTo>
                      <a:pt x="419" y="159"/>
                    </a:lnTo>
                    <a:lnTo>
                      <a:pt x="411" y="151"/>
                    </a:lnTo>
                    <a:lnTo>
                      <a:pt x="404" y="151"/>
                    </a:lnTo>
                    <a:lnTo>
                      <a:pt x="394" y="140"/>
                    </a:lnTo>
                    <a:lnTo>
                      <a:pt x="394" y="140"/>
                    </a:lnTo>
                    <a:lnTo>
                      <a:pt x="384" y="136"/>
                    </a:lnTo>
                    <a:lnTo>
                      <a:pt x="384" y="136"/>
                    </a:lnTo>
                    <a:lnTo>
                      <a:pt x="375" y="124"/>
                    </a:lnTo>
                    <a:lnTo>
                      <a:pt x="375" y="124"/>
                    </a:lnTo>
                    <a:lnTo>
                      <a:pt x="378" y="123"/>
                    </a:lnTo>
                    <a:lnTo>
                      <a:pt x="378" y="122"/>
                    </a:lnTo>
                    <a:lnTo>
                      <a:pt x="377" y="120"/>
                    </a:lnTo>
                    <a:lnTo>
                      <a:pt x="377" y="120"/>
                    </a:lnTo>
                    <a:lnTo>
                      <a:pt x="377" y="119"/>
                    </a:lnTo>
                    <a:lnTo>
                      <a:pt x="378" y="118"/>
                    </a:lnTo>
                    <a:lnTo>
                      <a:pt x="381" y="118"/>
                    </a:lnTo>
                    <a:lnTo>
                      <a:pt x="376" y="116"/>
                    </a:lnTo>
                    <a:lnTo>
                      <a:pt x="377" y="106"/>
                    </a:lnTo>
                    <a:lnTo>
                      <a:pt x="385" y="103"/>
                    </a:lnTo>
                    <a:lnTo>
                      <a:pt x="385" y="103"/>
                    </a:lnTo>
                    <a:lnTo>
                      <a:pt x="385" y="107"/>
                    </a:lnTo>
                    <a:lnTo>
                      <a:pt x="386" y="109"/>
                    </a:lnTo>
                    <a:lnTo>
                      <a:pt x="389" y="107"/>
                    </a:lnTo>
                    <a:lnTo>
                      <a:pt x="389" y="107"/>
                    </a:lnTo>
                    <a:lnTo>
                      <a:pt x="393" y="112"/>
                    </a:lnTo>
                    <a:lnTo>
                      <a:pt x="393" y="112"/>
                    </a:lnTo>
                    <a:lnTo>
                      <a:pt x="394" y="111"/>
                    </a:lnTo>
                    <a:lnTo>
                      <a:pt x="394" y="109"/>
                    </a:lnTo>
                    <a:lnTo>
                      <a:pt x="393" y="103"/>
                    </a:lnTo>
                    <a:lnTo>
                      <a:pt x="390" y="98"/>
                    </a:lnTo>
                    <a:lnTo>
                      <a:pt x="389" y="93"/>
                    </a:lnTo>
                    <a:lnTo>
                      <a:pt x="389" y="93"/>
                    </a:lnTo>
                    <a:lnTo>
                      <a:pt x="390" y="89"/>
                    </a:lnTo>
                    <a:lnTo>
                      <a:pt x="395" y="88"/>
                    </a:lnTo>
                    <a:lnTo>
                      <a:pt x="395" y="88"/>
                    </a:lnTo>
                    <a:lnTo>
                      <a:pt x="403" y="88"/>
                    </a:lnTo>
                    <a:lnTo>
                      <a:pt x="404" y="88"/>
                    </a:lnTo>
                    <a:lnTo>
                      <a:pt x="404" y="88"/>
                    </a:lnTo>
                    <a:lnTo>
                      <a:pt x="429" y="92"/>
                    </a:lnTo>
                    <a:lnTo>
                      <a:pt x="434" y="83"/>
                    </a:lnTo>
                    <a:lnTo>
                      <a:pt x="463" y="88"/>
                    </a:lnTo>
                    <a:lnTo>
                      <a:pt x="490" y="84"/>
                    </a:lnTo>
                    <a:lnTo>
                      <a:pt x="513" y="77"/>
                    </a:lnTo>
                    <a:lnTo>
                      <a:pt x="513" y="77"/>
                    </a:lnTo>
                    <a:lnTo>
                      <a:pt x="517" y="76"/>
                    </a:lnTo>
                    <a:lnTo>
                      <a:pt x="520" y="74"/>
                    </a:lnTo>
                    <a:lnTo>
                      <a:pt x="522" y="71"/>
                    </a:lnTo>
                    <a:lnTo>
                      <a:pt x="522" y="71"/>
                    </a:lnTo>
                    <a:lnTo>
                      <a:pt x="522" y="68"/>
                    </a:lnTo>
                    <a:lnTo>
                      <a:pt x="521" y="66"/>
                    </a:lnTo>
                    <a:lnTo>
                      <a:pt x="518" y="63"/>
                    </a:lnTo>
                    <a:lnTo>
                      <a:pt x="513" y="63"/>
                    </a:lnTo>
                    <a:lnTo>
                      <a:pt x="513" y="63"/>
                    </a:lnTo>
                    <a:lnTo>
                      <a:pt x="512" y="59"/>
                    </a:lnTo>
                    <a:lnTo>
                      <a:pt x="512" y="57"/>
                    </a:lnTo>
                    <a:lnTo>
                      <a:pt x="512" y="57"/>
                    </a:lnTo>
                    <a:lnTo>
                      <a:pt x="525" y="50"/>
                    </a:lnTo>
                    <a:lnTo>
                      <a:pt x="544" y="40"/>
                    </a:lnTo>
                    <a:lnTo>
                      <a:pt x="544" y="40"/>
                    </a:lnTo>
                    <a:lnTo>
                      <a:pt x="548" y="36"/>
                    </a:lnTo>
                    <a:lnTo>
                      <a:pt x="552" y="32"/>
                    </a:lnTo>
                    <a:lnTo>
                      <a:pt x="556" y="26"/>
                    </a:lnTo>
                    <a:lnTo>
                      <a:pt x="557" y="20"/>
                    </a:lnTo>
                    <a:lnTo>
                      <a:pt x="557" y="19"/>
                    </a:lnTo>
                    <a:lnTo>
                      <a:pt x="557" y="19"/>
                    </a:lnTo>
                    <a:lnTo>
                      <a:pt x="564" y="20"/>
                    </a:lnTo>
                    <a:lnTo>
                      <a:pt x="570" y="20"/>
                    </a:lnTo>
                    <a:lnTo>
                      <a:pt x="575" y="20"/>
                    </a:lnTo>
                    <a:lnTo>
                      <a:pt x="575" y="20"/>
                    </a:lnTo>
                    <a:lnTo>
                      <a:pt x="584" y="22"/>
                    </a:lnTo>
                    <a:lnTo>
                      <a:pt x="596" y="24"/>
                    </a:lnTo>
                    <a:lnTo>
                      <a:pt x="596" y="24"/>
                    </a:lnTo>
                    <a:lnTo>
                      <a:pt x="612" y="23"/>
                    </a:lnTo>
                    <a:lnTo>
                      <a:pt x="629" y="20"/>
                    </a:lnTo>
                    <a:lnTo>
                      <a:pt x="629" y="20"/>
                    </a:lnTo>
                    <a:lnTo>
                      <a:pt x="645" y="20"/>
                    </a:lnTo>
                    <a:lnTo>
                      <a:pt x="657" y="19"/>
                    </a:lnTo>
                    <a:lnTo>
                      <a:pt x="673" y="15"/>
                    </a:lnTo>
                    <a:lnTo>
                      <a:pt x="673" y="15"/>
                    </a:lnTo>
                    <a:lnTo>
                      <a:pt x="693" y="17"/>
                    </a:lnTo>
                    <a:lnTo>
                      <a:pt x="710" y="19"/>
                    </a:lnTo>
                    <a:lnTo>
                      <a:pt x="728" y="23"/>
                    </a:lnTo>
                    <a:lnTo>
                      <a:pt x="763" y="0"/>
                    </a:lnTo>
                    <a:lnTo>
                      <a:pt x="772" y="19"/>
                    </a:lnTo>
                    <a:lnTo>
                      <a:pt x="772" y="19"/>
                    </a:lnTo>
                    <a:lnTo>
                      <a:pt x="778" y="20"/>
                    </a:lnTo>
                    <a:lnTo>
                      <a:pt x="780" y="22"/>
                    </a:lnTo>
                    <a:lnTo>
                      <a:pt x="784" y="26"/>
                    </a:lnTo>
                    <a:lnTo>
                      <a:pt x="784" y="26"/>
                    </a:lnTo>
                    <a:lnTo>
                      <a:pt x="794" y="26"/>
                    </a:lnTo>
                    <a:lnTo>
                      <a:pt x="800" y="26"/>
                    </a:lnTo>
                    <a:lnTo>
                      <a:pt x="803" y="28"/>
                    </a:lnTo>
                    <a:lnTo>
                      <a:pt x="803" y="36"/>
                    </a:lnTo>
                    <a:lnTo>
                      <a:pt x="803" y="46"/>
                    </a:lnTo>
                    <a:lnTo>
                      <a:pt x="803" y="46"/>
                    </a:lnTo>
                    <a:lnTo>
                      <a:pt x="801" y="49"/>
                    </a:lnTo>
                    <a:lnTo>
                      <a:pt x="798" y="53"/>
                    </a:lnTo>
                    <a:lnTo>
                      <a:pt x="798" y="53"/>
                    </a:lnTo>
                    <a:lnTo>
                      <a:pt x="802" y="58"/>
                    </a:lnTo>
                    <a:lnTo>
                      <a:pt x="807" y="62"/>
                    </a:lnTo>
                    <a:lnTo>
                      <a:pt x="807" y="62"/>
                    </a:lnTo>
                    <a:lnTo>
                      <a:pt x="811" y="61"/>
                    </a:lnTo>
                    <a:lnTo>
                      <a:pt x="813" y="59"/>
                    </a:lnTo>
                    <a:lnTo>
                      <a:pt x="815" y="59"/>
                    </a:lnTo>
                    <a:lnTo>
                      <a:pt x="815" y="59"/>
                    </a:lnTo>
                    <a:lnTo>
                      <a:pt x="816" y="62"/>
                    </a:lnTo>
                    <a:lnTo>
                      <a:pt x="818" y="63"/>
                    </a:lnTo>
                    <a:lnTo>
                      <a:pt x="818" y="66"/>
                    </a:lnTo>
                    <a:lnTo>
                      <a:pt x="818" y="66"/>
                    </a:lnTo>
                    <a:lnTo>
                      <a:pt x="822" y="66"/>
                    </a:lnTo>
                    <a:lnTo>
                      <a:pt x="827" y="67"/>
                    </a:lnTo>
                    <a:lnTo>
                      <a:pt x="827" y="67"/>
                    </a:lnTo>
                    <a:lnTo>
                      <a:pt x="836" y="80"/>
                    </a:lnTo>
                    <a:lnTo>
                      <a:pt x="836" y="80"/>
                    </a:lnTo>
                    <a:lnTo>
                      <a:pt x="841" y="83"/>
                    </a:lnTo>
                    <a:lnTo>
                      <a:pt x="848" y="84"/>
                    </a:lnTo>
                    <a:lnTo>
                      <a:pt x="848" y="84"/>
                    </a:lnTo>
                    <a:lnTo>
                      <a:pt x="855" y="83"/>
                    </a:lnTo>
                    <a:lnTo>
                      <a:pt x="855" y="83"/>
                    </a:lnTo>
                    <a:lnTo>
                      <a:pt x="864" y="87"/>
                    </a:lnTo>
                    <a:lnTo>
                      <a:pt x="872" y="89"/>
                    </a:lnTo>
                    <a:lnTo>
                      <a:pt x="879" y="90"/>
                    </a:lnTo>
                    <a:lnTo>
                      <a:pt x="879" y="90"/>
                    </a:lnTo>
                    <a:lnTo>
                      <a:pt x="884" y="97"/>
                    </a:lnTo>
                    <a:lnTo>
                      <a:pt x="888" y="118"/>
                    </a:lnTo>
                    <a:lnTo>
                      <a:pt x="892" y="136"/>
                    </a:lnTo>
                    <a:lnTo>
                      <a:pt x="890" y="276"/>
                    </a:lnTo>
                    <a:lnTo>
                      <a:pt x="789" y="295"/>
                    </a:lnTo>
                    <a:lnTo>
                      <a:pt x="687" y="989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185">
                <a:extLst>
                  <a:ext uri="{FF2B5EF4-FFF2-40B4-BE49-F238E27FC236}">
                    <a16:creationId xmlns:a16="http://schemas.microsoft.com/office/drawing/2014/main" id="{CE9E3A9D-D7B9-4EFA-B503-400BE8123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888" y="3270250"/>
                <a:ext cx="1793875" cy="1019175"/>
              </a:xfrm>
              <a:custGeom>
                <a:avLst/>
                <a:gdLst>
                  <a:gd name="T0" fmla="*/ 1069 w 1130"/>
                  <a:gd name="T1" fmla="*/ 617 h 642"/>
                  <a:gd name="T2" fmla="*/ 1054 w 1130"/>
                  <a:gd name="T3" fmla="*/ 586 h 642"/>
                  <a:gd name="T4" fmla="*/ 924 w 1130"/>
                  <a:gd name="T5" fmla="*/ 565 h 642"/>
                  <a:gd name="T6" fmla="*/ 808 w 1130"/>
                  <a:gd name="T7" fmla="*/ 569 h 642"/>
                  <a:gd name="T8" fmla="*/ 772 w 1130"/>
                  <a:gd name="T9" fmla="*/ 618 h 642"/>
                  <a:gd name="T10" fmla="*/ 655 w 1130"/>
                  <a:gd name="T11" fmla="*/ 624 h 642"/>
                  <a:gd name="T12" fmla="*/ 705 w 1130"/>
                  <a:gd name="T13" fmla="*/ 538 h 642"/>
                  <a:gd name="T14" fmla="*/ 693 w 1130"/>
                  <a:gd name="T15" fmla="*/ 490 h 642"/>
                  <a:gd name="T16" fmla="*/ 707 w 1130"/>
                  <a:gd name="T17" fmla="*/ 480 h 642"/>
                  <a:gd name="T18" fmla="*/ 699 w 1130"/>
                  <a:gd name="T19" fmla="*/ 464 h 642"/>
                  <a:gd name="T20" fmla="*/ 694 w 1130"/>
                  <a:gd name="T21" fmla="*/ 438 h 642"/>
                  <a:gd name="T22" fmla="*/ 673 w 1130"/>
                  <a:gd name="T23" fmla="*/ 432 h 642"/>
                  <a:gd name="T24" fmla="*/ 667 w 1130"/>
                  <a:gd name="T25" fmla="*/ 414 h 642"/>
                  <a:gd name="T26" fmla="*/ 648 w 1130"/>
                  <a:gd name="T27" fmla="*/ 410 h 642"/>
                  <a:gd name="T28" fmla="*/ 616 w 1130"/>
                  <a:gd name="T29" fmla="*/ 420 h 642"/>
                  <a:gd name="T30" fmla="*/ 588 w 1130"/>
                  <a:gd name="T31" fmla="*/ 415 h 642"/>
                  <a:gd name="T32" fmla="*/ 558 w 1130"/>
                  <a:gd name="T33" fmla="*/ 398 h 642"/>
                  <a:gd name="T34" fmla="*/ 591 w 1130"/>
                  <a:gd name="T35" fmla="*/ 424 h 642"/>
                  <a:gd name="T36" fmla="*/ 545 w 1130"/>
                  <a:gd name="T37" fmla="*/ 406 h 642"/>
                  <a:gd name="T38" fmla="*/ 531 w 1130"/>
                  <a:gd name="T39" fmla="*/ 405 h 642"/>
                  <a:gd name="T40" fmla="*/ 521 w 1130"/>
                  <a:gd name="T41" fmla="*/ 368 h 642"/>
                  <a:gd name="T42" fmla="*/ 460 w 1130"/>
                  <a:gd name="T43" fmla="*/ 370 h 642"/>
                  <a:gd name="T44" fmla="*/ 416 w 1130"/>
                  <a:gd name="T45" fmla="*/ 370 h 642"/>
                  <a:gd name="T46" fmla="*/ 394 w 1130"/>
                  <a:gd name="T47" fmla="*/ 372 h 642"/>
                  <a:gd name="T48" fmla="*/ 379 w 1130"/>
                  <a:gd name="T49" fmla="*/ 376 h 642"/>
                  <a:gd name="T50" fmla="*/ 362 w 1130"/>
                  <a:gd name="T51" fmla="*/ 381 h 642"/>
                  <a:gd name="T52" fmla="*/ 339 w 1130"/>
                  <a:gd name="T53" fmla="*/ 381 h 642"/>
                  <a:gd name="T54" fmla="*/ 291 w 1130"/>
                  <a:gd name="T55" fmla="*/ 418 h 642"/>
                  <a:gd name="T56" fmla="*/ 283 w 1130"/>
                  <a:gd name="T57" fmla="*/ 432 h 642"/>
                  <a:gd name="T58" fmla="*/ 263 w 1130"/>
                  <a:gd name="T59" fmla="*/ 436 h 642"/>
                  <a:gd name="T60" fmla="*/ 268 w 1130"/>
                  <a:gd name="T61" fmla="*/ 472 h 642"/>
                  <a:gd name="T62" fmla="*/ 250 w 1130"/>
                  <a:gd name="T63" fmla="*/ 454 h 642"/>
                  <a:gd name="T64" fmla="*/ 228 w 1130"/>
                  <a:gd name="T65" fmla="*/ 421 h 642"/>
                  <a:gd name="T66" fmla="*/ 219 w 1130"/>
                  <a:gd name="T67" fmla="*/ 427 h 642"/>
                  <a:gd name="T68" fmla="*/ 185 w 1130"/>
                  <a:gd name="T69" fmla="*/ 397 h 642"/>
                  <a:gd name="T70" fmla="*/ 153 w 1130"/>
                  <a:gd name="T71" fmla="*/ 389 h 642"/>
                  <a:gd name="T72" fmla="*/ 119 w 1130"/>
                  <a:gd name="T73" fmla="*/ 340 h 642"/>
                  <a:gd name="T74" fmla="*/ 150 w 1130"/>
                  <a:gd name="T75" fmla="*/ 348 h 642"/>
                  <a:gd name="T76" fmla="*/ 158 w 1130"/>
                  <a:gd name="T77" fmla="*/ 223 h 642"/>
                  <a:gd name="T78" fmla="*/ 123 w 1130"/>
                  <a:gd name="T79" fmla="*/ 135 h 642"/>
                  <a:gd name="T80" fmla="*/ 50 w 1130"/>
                  <a:gd name="T81" fmla="*/ 105 h 642"/>
                  <a:gd name="T82" fmla="*/ 0 w 1130"/>
                  <a:gd name="T83" fmla="*/ 90 h 642"/>
                  <a:gd name="T84" fmla="*/ 11 w 1130"/>
                  <a:gd name="T85" fmla="*/ 50 h 642"/>
                  <a:gd name="T86" fmla="*/ 18 w 1130"/>
                  <a:gd name="T87" fmla="*/ 18 h 642"/>
                  <a:gd name="T88" fmla="*/ 140 w 1130"/>
                  <a:gd name="T89" fmla="*/ 56 h 642"/>
                  <a:gd name="T90" fmla="*/ 295 w 1130"/>
                  <a:gd name="T91" fmla="*/ 117 h 642"/>
                  <a:gd name="T92" fmla="*/ 383 w 1130"/>
                  <a:gd name="T93" fmla="*/ 112 h 642"/>
                  <a:gd name="T94" fmla="*/ 522 w 1130"/>
                  <a:gd name="T95" fmla="*/ 40 h 642"/>
                  <a:gd name="T96" fmla="*/ 609 w 1130"/>
                  <a:gd name="T97" fmla="*/ 60 h 642"/>
                  <a:gd name="T98" fmla="*/ 620 w 1130"/>
                  <a:gd name="T99" fmla="*/ 86 h 642"/>
                  <a:gd name="T100" fmla="*/ 684 w 1130"/>
                  <a:gd name="T101" fmla="*/ 113 h 642"/>
                  <a:gd name="T102" fmla="*/ 732 w 1130"/>
                  <a:gd name="T103" fmla="*/ 62 h 642"/>
                  <a:gd name="T104" fmla="*/ 807 w 1130"/>
                  <a:gd name="T105" fmla="*/ 33 h 642"/>
                  <a:gd name="T106" fmla="*/ 860 w 1130"/>
                  <a:gd name="T107" fmla="*/ 0 h 642"/>
                  <a:gd name="T108" fmla="*/ 891 w 1130"/>
                  <a:gd name="T109" fmla="*/ 24 h 642"/>
                  <a:gd name="T110" fmla="*/ 908 w 1130"/>
                  <a:gd name="T111" fmla="*/ 105 h 642"/>
                  <a:gd name="T112" fmla="*/ 957 w 1130"/>
                  <a:gd name="T113" fmla="*/ 121 h 642"/>
                  <a:gd name="T114" fmla="*/ 983 w 1130"/>
                  <a:gd name="T115" fmla="*/ 116 h 642"/>
                  <a:gd name="T116" fmla="*/ 987 w 1130"/>
                  <a:gd name="T117" fmla="*/ 241 h 642"/>
                  <a:gd name="T118" fmla="*/ 973 w 1130"/>
                  <a:gd name="T119" fmla="*/ 396 h 642"/>
                  <a:gd name="T120" fmla="*/ 1070 w 1130"/>
                  <a:gd name="T121" fmla="*/ 542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30" h="642">
                    <a:moveTo>
                      <a:pt x="1130" y="640"/>
                    </a:moveTo>
                    <a:lnTo>
                      <a:pt x="1130" y="640"/>
                    </a:lnTo>
                    <a:lnTo>
                      <a:pt x="1123" y="639"/>
                    </a:lnTo>
                    <a:lnTo>
                      <a:pt x="1115" y="637"/>
                    </a:lnTo>
                    <a:lnTo>
                      <a:pt x="1106" y="633"/>
                    </a:lnTo>
                    <a:lnTo>
                      <a:pt x="1106" y="633"/>
                    </a:lnTo>
                    <a:lnTo>
                      <a:pt x="1099" y="634"/>
                    </a:lnTo>
                    <a:lnTo>
                      <a:pt x="1099" y="634"/>
                    </a:lnTo>
                    <a:lnTo>
                      <a:pt x="1092" y="633"/>
                    </a:lnTo>
                    <a:lnTo>
                      <a:pt x="1087" y="630"/>
                    </a:lnTo>
                    <a:lnTo>
                      <a:pt x="1087" y="630"/>
                    </a:lnTo>
                    <a:lnTo>
                      <a:pt x="1078" y="617"/>
                    </a:lnTo>
                    <a:lnTo>
                      <a:pt x="1078" y="617"/>
                    </a:lnTo>
                    <a:lnTo>
                      <a:pt x="1073" y="617"/>
                    </a:lnTo>
                    <a:lnTo>
                      <a:pt x="1069" y="617"/>
                    </a:lnTo>
                    <a:lnTo>
                      <a:pt x="1069" y="617"/>
                    </a:lnTo>
                    <a:lnTo>
                      <a:pt x="1067" y="613"/>
                    </a:lnTo>
                    <a:lnTo>
                      <a:pt x="1067" y="612"/>
                    </a:lnTo>
                    <a:lnTo>
                      <a:pt x="1066" y="609"/>
                    </a:lnTo>
                    <a:lnTo>
                      <a:pt x="1066" y="609"/>
                    </a:lnTo>
                    <a:lnTo>
                      <a:pt x="1064" y="609"/>
                    </a:lnTo>
                    <a:lnTo>
                      <a:pt x="1061" y="611"/>
                    </a:lnTo>
                    <a:lnTo>
                      <a:pt x="1058" y="612"/>
                    </a:lnTo>
                    <a:lnTo>
                      <a:pt x="1058" y="612"/>
                    </a:lnTo>
                    <a:lnTo>
                      <a:pt x="1053" y="608"/>
                    </a:lnTo>
                    <a:lnTo>
                      <a:pt x="1049" y="603"/>
                    </a:lnTo>
                    <a:lnTo>
                      <a:pt x="1049" y="603"/>
                    </a:lnTo>
                    <a:lnTo>
                      <a:pt x="1052" y="599"/>
                    </a:lnTo>
                    <a:lnTo>
                      <a:pt x="1054" y="596"/>
                    </a:lnTo>
                    <a:lnTo>
                      <a:pt x="1054" y="586"/>
                    </a:lnTo>
                    <a:lnTo>
                      <a:pt x="1054" y="578"/>
                    </a:lnTo>
                    <a:lnTo>
                      <a:pt x="1051" y="576"/>
                    </a:lnTo>
                    <a:lnTo>
                      <a:pt x="1051" y="576"/>
                    </a:lnTo>
                    <a:lnTo>
                      <a:pt x="1045" y="576"/>
                    </a:lnTo>
                    <a:lnTo>
                      <a:pt x="1035" y="576"/>
                    </a:lnTo>
                    <a:lnTo>
                      <a:pt x="1035" y="576"/>
                    </a:lnTo>
                    <a:lnTo>
                      <a:pt x="1031" y="573"/>
                    </a:lnTo>
                    <a:lnTo>
                      <a:pt x="1029" y="570"/>
                    </a:lnTo>
                    <a:lnTo>
                      <a:pt x="1023" y="569"/>
                    </a:lnTo>
                    <a:lnTo>
                      <a:pt x="1014" y="550"/>
                    </a:lnTo>
                    <a:lnTo>
                      <a:pt x="979" y="573"/>
                    </a:lnTo>
                    <a:lnTo>
                      <a:pt x="979" y="573"/>
                    </a:lnTo>
                    <a:lnTo>
                      <a:pt x="961" y="569"/>
                    </a:lnTo>
                    <a:lnTo>
                      <a:pt x="944" y="567"/>
                    </a:lnTo>
                    <a:lnTo>
                      <a:pt x="924" y="565"/>
                    </a:lnTo>
                    <a:lnTo>
                      <a:pt x="924" y="565"/>
                    </a:lnTo>
                    <a:lnTo>
                      <a:pt x="908" y="569"/>
                    </a:lnTo>
                    <a:lnTo>
                      <a:pt x="896" y="570"/>
                    </a:lnTo>
                    <a:lnTo>
                      <a:pt x="880" y="570"/>
                    </a:lnTo>
                    <a:lnTo>
                      <a:pt x="880" y="570"/>
                    </a:lnTo>
                    <a:lnTo>
                      <a:pt x="863" y="573"/>
                    </a:lnTo>
                    <a:lnTo>
                      <a:pt x="847" y="574"/>
                    </a:lnTo>
                    <a:lnTo>
                      <a:pt x="847" y="574"/>
                    </a:lnTo>
                    <a:lnTo>
                      <a:pt x="835" y="572"/>
                    </a:lnTo>
                    <a:lnTo>
                      <a:pt x="826" y="570"/>
                    </a:lnTo>
                    <a:lnTo>
                      <a:pt x="826" y="570"/>
                    </a:lnTo>
                    <a:lnTo>
                      <a:pt x="821" y="570"/>
                    </a:lnTo>
                    <a:lnTo>
                      <a:pt x="815" y="570"/>
                    </a:lnTo>
                    <a:lnTo>
                      <a:pt x="808" y="569"/>
                    </a:lnTo>
                    <a:lnTo>
                      <a:pt x="808" y="569"/>
                    </a:lnTo>
                    <a:lnTo>
                      <a:pt x="808" y="570"/>
                    </a:lnTo>
                    <a:lnTo>
                      <a:pt x="807" y="576"/>
                    </a:lnTo>
                    <a:lnTo>
                      <a:pt x="802" y="582"/>
                    </a:lnTo>
                    <a:lnTo>
                      <a:pt x="799" y="586"/>
                    </a:lnTo>
                    <a:lnTo>
                      <a:pt x="794" y="590"/>
                    </a:lnTo>
                    <a:lnTo>
                      <a:pt x="794" y="590"/>
                    </a:lnTo>
                    <a:lnTo>
                      <a:pt x="776" y="600"/>
                    </a:lnTo>
                    <a:lnTo>
                      <a:pt x="763" y="607"/>
                    </a:lnTo>
                    <a:lnTo>
                      <a:pt x="763" y="607"/>
                    </a:lnTo>
                    <a:lnTo>
                      <a:pt x="763" y="609"/>
                    </a:lnTo>
                    <a:lnTo>
                      <a:pt x="764" y="613"/>
                    </a:lnTo>
                    <a:lnTo>
                      <a:pt x="764" y="613"/>
                    </a:lnTo>
                    <a:lnTo>
                      <a:pt x="769" y="613"/>
                    </a:lnTo>
                    <a:lnTo>
                      <a:pt x="772" y="616"/>
                    </a:lnTo>
                    <a:lnTo>
                      <a:pt x="772" y="618"/>
                    </a:lnTo>
                    <a:lnTo>
                      <a:pt x="773" y="621"/>
                    </a:lnTo>
                    <a:lnTo>
                      <a:pt x="773" y="621"/>
                    </a:lnTo>
                    <a:lnTo>
                      <a:pt x="771" y="624"/>
                    </a:lnTo>
                    <a:lnTo>
                      <a:pt x="768" y="626"/>
                    </a:lnTo>
                    <a:lnTo>
                      <a:pt x="764" y="627"/>
                    </a:lnTo>
                    <a:lnTo>
                      <a:pt x="741" y="634"/>
                    </a:lnTo>
                    <a:lnTo>
                      <a:pt x="714" y="638"/>
                    </a:lnTo>
                    <a:lnTo>
                      <a:pt x="685" y="633"/>
                    </a:lnTo>
                    <a:lnTo>
                      <a:pt x="679" y="642"/>
                    </a:lnTo>
                    <a:lnTo>
                      <a:pt x="653" y="638"/>
                    </a:lnTo>
                    <a:lnTo>
                      <a:pt x="654" y="637"/>
                    </a:lnTo>
                    <a:lnTo>
                      <a:pt x="654" y="637"/>
                    </a:lnTo>
                    <a:lnTo>
                      <a:pt x="654" y="633"/>
                    </a:lnTo>
                    <a:lnTo>
                      <a:pt x="655" y="629"/>
                    </a:lnTo>
                    <a:lnTo>
                      <a:pt x="655" y="624"/>
                    </a:lnTo>
                    <a:lnTo>
                      <a:pt x="655" y="624"/>
                    </a:lnTo>
                    <a:lnTo>
                      <a:pt x="657" y="622"/>
                    </a:lnTo>
                    <a:lnTo>
                      <a:pt x="658" y="624"/>
                    </a:lnTo>
                    <a:lnTo>
                      <a:pt x="661" y="624"/>
                    </a:lnTo>
                    <a:lnTo>
                      <a:pt x="664" y="622"/>
                    </a:lnTo>
                    <a:lnTo>
                      <a:pt x="664" y="622"/>
                    </a:lnTo>
                    <a:lnTo>
                      <a:pt x="666" y="617"/>
                    </a:lnTo>
                    <a:lnTo>
                      <a:pt x="666" y="615"/>
                    </a:lnTo>
                    <a:lnTo>
                      <a:pt x="666" y="615"/>
                    </a:lnTo>
                    <a:lnTo>
                      <a:pt x="671" y="608"/>
                    </a:lnTo>
                    <a:lnTo>
                      <a:pt x="684" y="600"/>
                    </a:lnTo>
                    <a:lnTo>
                      <a:pt x="684" y="600"/>
                    </a:lnTo>
                    <a:lnTo>
                      <a:pt x="689" y="577"/>
                    </a:lnTo>
                    <a:lnTo>
                      <a:pt x="694" y="563"/>
                    </a:lnTo>
                    <a:lnTo>
                      <a:pt x="705" y="538"/>
                    </a:lnTo>
                    <a:lnTo>
                      <a:pt x="705" y="538"/>
                    </a:lnTo>
                    <a:lnTo>
                      <a:pt x="703" y="529"/>
                    </a:lnTo>
                    <a:lnTo>
                      <a:pt x="703" y="523"/>
                    </a:lnTo>
                    <a:lnTo>
                      <a:pt x="703" y="523"/>
                    </a:lnTo>
                    <a:lnTo>
                      <a:pt x="701" y="519"/>
                    </a:lnTo>
                    <a:lnTo>
                      <a:pt x="698" y="515"/>
                    </a:lnTo>
                    <a:lnTo>
                      <a:pt x="692" y="510"/>
                    </a:lnTo>
                    <a:lnTo>
                      <a:pt x="692" y="510"/>
                    </a:lnTo>
                    <a:lnTo>
                      <a:pt x="692" y="507"/>
                    </a:lnTo>
                    <a:lnTo>
                      <a:pt x="690" y="504"/>
                    </a:lnTo>
                    <a:lnTo>
                      <a:pt x="688" y="502"/>
                    </a:lnTo>
                    <a:lnTo>
                      <a:pt x="688" y="502"/>
                    </a:lnTo>
                    <a:lnTo>
                      <a:pt x="689" y="498"/>
                    </a:lnTo>
                    <a:lnTo>
                      <a:pt x="692" y="494"/>
                    </a:lnTo>
                    <a:lnTo>
                      <a:pt x="693" y="490"/>
                    </a:lnTo>
                    <a:lnTo>
                      <a:pt x="696" y="488"/>
                    </a:lnTo>
                    <a:lnTo>
                      <a:pt x="696" y="488"/>
                    </a:lnTo>
                    <a:lnTo>
                      <a:pt x="699" y="491"/>
                    </a:lnTo>
                    <a:lnTo>
                      <a:pt x="703" y="493"/>
                    </a:lnTo>
                    <a:lnTo>
                      <a:pt x="707" y="493"/>
                    </a:lnTo>
                    <a:lnTo>
                      <a:pt x="707" y="493"/>
                    </a:lnTo>
                    <a:lnTo>
                      <a:pt x="707" y="490"/>
                    </a:lnTo>
                    <a:lnTo>
                      <a:pt x="705" y="488"/>
                    </a:lnTo>
                    <a:lnTo>
                      <a:pt x="703" y="485"/>
                    </a:lnTo>
                    <a:lnTo>
                      <a:pt x="703" y="480"/>
                    </a:lnTo>
                    <a:lnTo>
                      <a:pt x="703" y="480"/>
                    </a:lnTo>
                    <a:lnTo>
                      <a:pt x="706" y="478"/>
                    </a:lnTo>
                    <a:lnTo>
                      <a:pt x="707" y="478"/>
                    </a:lnTo>
                    <a:lnTo>
                      <a:pt x="707" y="478"/>
                    </a:lnTo>
                    <a:lnTo>
                      <a:pt x="707" y="480"/>
                    </a:lnTo>
                    <a:lnTo>
                      <a:pt x="710" y="481"/>
                    </a:lnTo>
                    <a:lnTo>
                      <a:pt x="710" y="481"/>
                    </a:lnTo>
                    <a:lnTo>
                      <a:pt x="712" y="478"/>
                    </a:lnTo>
                    <a:lnTo>
                      <a:pt x="714" y="476"/>
                    </a:lnTo>
                    <a:lnTo>
                      <a:pt x="714" y="475"/>
                    </a:lnTo>
                    <a:lnTo>
                      <a:pt x="714" y="475"/>
                    </a:lnTo>
                    <a:lnTo>
                      <a:pt x="710" y="475"/>
                    </a:lnTo>
                    <a:lnTo>
                      <a:pt x="707" y="473"/>
                    </a:lnTo>
                    <a:lnTo>
                      <a:pt x="707" y="473"/>
                    </a:lnTo>
                    <a:lnTo>
                      <a:pt x="705" y="471"/>
                    </a:lnTo>
                    <a:lnTo>
                      <a:pt x="702" y="469"/>
                    </a:lnTo>
                    <a:lnTo>
                      <a:pt x="699" y="467"/>
                    </a:lnTo>
                    <a:lnTo>
                      <a:pt x="698" y="464"/>
                    </a:lnTo>
                    <a:lnTo>
                      <a:pt x="698" y="464"/>
                    </a:lnTo>
                    <a:lnTo>
                      <a:pt x="699" y="464"/>
                    </a:lnTo>
                    <a:lnTo>
                      <a:pt x="699" y="464"/>
                    </a:lnTo>
                    <a:lnTo>
                      <a:pt x="701" y="462"/>
                    </a:lnTo>
                    <a:lnTo>
                      <a:pt x="701" y="456"/>
                    </a:lnTo>
                    <a:lnTo>
                      <a:pt x="701" y="456"/>
                    </a:lnTo>
                    <a:lnTo>
                      <a:pt x="707" y="449"/>
                    </a:lnTo>
                    <a:lnTo>
                      <a:pt x="710" y="446"/>
                    </a:lnTo>
                    <a:lnTo>
                      <a:pt x="710" y="442"/>
                    </a:lnTo>
                    <a:lnTo>
                      <a:pt x="710" y="442"/>
                    </a:lnTo>
                    <a:lnTo>
                      <a:pt x="707" y="440"/>
                    </a:lnTo>
                    <a:lnTo>
                      <a:pt x="705" y="437"/>
                    </a:lnTo>
                    <a:lnTo>
                      <a:pt x="705" y="437"/>
                    </a:lnTo>
                    <a:lnTo>
                      <a:pt x="702" y="437"/>
                    </a:lnTo>
                    <a:lnTo>
                      <a:pt x="699" y="438"/>
                    </a:lnTo>
                    <a:lnTo>
                      <a:pt x="698" y="438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36"/>
                    </a:lnTo>
                    <a:lnTo>
                      <a:pt x="693" y="433"/>
                    </a:lnTo>
                    <a:lnTo>
                      <a:pt x="693" y="428"/>
                    </a:lnTo>
                    <a:lnTo>
                      <a:pt x="693" y="428"/>
                    </a:lnTo>
                    <a:lnTo>
                      <a:pt x="689" y="428"/>
                    </a:lnTo>
                    <a:lnTo>
                      <a:pt x="684" y="428"/>
                    </a:lnTo>
                    <a:lnTo>
                      <a:pt x="684" y="428"/>
                    </a:lnTo>
                    <a:lnTo>
                      <a:pt x="683" y="425"/>
                    </a:lnTo>
                    <a:lnTo>
                      <a:pt x="683" y="423"/>
                    </a:lnTo>
                    <a:lnTo>
                      <a:pt x="683" y="423"/>
                    </a:lnTo>
                    <a:lnTo>
                      <a:pt x="680" y="425"/>
                    </a:lnTo>
                    <a:lnTo>
                      <a:pt x="677" y="432"/>
                    </a:lnTo>
                    <a:lnTo>
                      <a:pt x="677" y="432"/>
                    </a:lnTo>
                    <a:lnTo>
                      <a:pt x="673" y="432"/>
                    </a:lnTo>
                    <a:lnTo>
                      <a:pt x="670" y="432"/>
                    </a:lnTo>
                    <a:lnTo>
                      <a:pt x="670" y="432"/>
                    </a:lnTo>
                    <a:lnTo>
                      <a:pt x="667" y="431"/>
                    </a:lnTo>
                    <a:lnTo>
                      <a:pt x="666" y="429"/>
                    </a:lnTo>
                    <a:lnTo>
                      <a:pt x="664" y="425"/>
                    </a:lnTo>
                    <a:lnTo>
                      <a:pt x="661" y="423"/>
                    </a:lnTo>
                    <a:lnTo>
                      <a:pt x="661" y="423"/>
                    </a:lnTo>
                    <a:lnTo>
                      <a:pt x="662" y="421"/>
                    </a:lnTo>
                    <a:lnTo>
                      <a:pt x="663" y="420"/>
                    </a:lnTo>
                    <a:lnTo>
                      <a:pt x="667" y="420"/>
                    </a:lnTo>
                    <a:lnTo>
                      <a:pt x="670" y="418"/>
                    </a:lnTo>
                    <a:lnTo>
                      <a:pt x="670" y="418"/>
                    </a:lnTo>
                    <a:lnTo>
                      <a:pt x="670" y="416"/>
                    </a:lnTo>
                    <a:lnTo>
                      <a:pt x="670" y="415"/>
                    </a:lnTo>
                    <a:lnTo>
                      <a:pt x="667" y="414"/>
                    </a:lnTo>
                    <a:lnTo>
                      <a:pt x="667" y="414"/>
                    </a:lnTo>
                    <a:lnTo>
                      <a:pt x="662" y="418"/>
                    </a:lnTo>
                    <a:lnTo>
                      <a:pt x="659" y="419"/>
                    </a:lnTo>
                    <a:lnTo>
                      <a:pt x="659" y="419"/>
                    </a:lnTo>
                    <a:lnTo>
                      <a:pt x="658" y="418"/>
                    </a:lnTo>
                    <a:lnTo>
                      <a:pt x="658" y="415"/>
                    </a:lnTo>
                    <a:lnTo>
                      <a:pt x="658" y="410"/>
                    </a:lnTo>
                    <a:lnTo>
                      <a:pt x="658" y="410"/>
                    </a:lnTo>
                    <a:lnTo>
                      <a:pt x="657" y="411"/>
                    </a:lnTo>
                    <a:lnTo>
                      <a:pt x="655" y="412"/>
                    </a:lnTo>
                    <a:lnTo>
                      <a:pt x="653" y="412"/>
                    </a:lnTo>
                    <a:lnTo>
                      <a:pt x="653" y="412"/>
                    </a:lnTo>
                    <a:lnTo>
                      <a:pt x="650" y="412"/>
                    </a:lnTo>
                    <a:lnTo>
                      <a:pt x="649" y="411"/>
                    </a:lnTo>
                    <a:lnTo>
                      <a:pt x="648" y="410"/>
                    </a:lnTo>
                    <a:lnTo>
                      <a:pt x="648" y="407"/>
                    </a:lnTo>
                    <a:lnTo>
                      <a:pt x="648" y="407"/>
                    </a:lnTo>
                    <a:lnTo>
                      <a:pt x="640" y="412"/>
                    </a:lnTo>
                    <a:lnTo>
                      <a:pt x="637" y="414"/>
                    </a:lnTo>
                    <a:lnTo>
                      <a:pt x="635" y="418"/>
                    </a:lnTo>
                    <a:lnTo>
                      <a:pt x="635" y="418"/>
                    </a:lnTo>
                    <a:lnTo>
                      <a:pt x="628" y="418"/>
                    </a:lnTo>
                    <a:lnTo>
                      <a:pt x="628" y="418"/>
                    </a:lnTo>
                    <a:lnTo>
                      <a:pt x="624" y="414"/>
                    </a:lnTo>
                    <a:lnTo>
                      <a:pt x="623" y="411"/>
                    </a:lnTo>
                    <a:lnTo>
                      <a:pt x="622" y="411"/>
                    </a:lnTo>
                    <a:lnTo>
                      <a:pt x="622" y="411"/>
                    </a:lnTo>
                    <a:lnTo>
                      <a:pt x="619" y="416"/>
                    </a:lnTo>
                    <a:lnTo>
                      <a:pt x="616" y="420"/>
                    </a:lnTo>
                    <a:lnTo>
                      <a:pt x="616" y="420"/>
                    </a:lnTo>
                    <a:lnTo>
                      <a:pt x="616" y="425"/>
                    </a:lnTo>
                    <a:lnTo>
                      <a:pt x="615" y="429"/>
                    </a:lnTo>
                    <a:lnTo>
                      <a:pt x="614" y="432"/>
                    </a:lnTo>
                    <a:lnTo>
                      <a:pt x="613" y="434"/>
                    </a:lnTo>
                    <a:lnTo>
                      <a:pt x="610" y="436"/>
                    </a:lnTo>
                    <a:lnTo>
                      <a:pt x="607" y="436"/>
                    </a:lnTo>
                    <a:lnTo>
                      <a:pt x="607" y="436"/>
                    </a:lnTo>
                    <a:lnTo>
                      <a:pt x="604" y="434"/>
                    </a:lnTo>
                    <a:lnTo>
                      <a:pt x="601" y="433"/>
                    </a:lnTo>
                    <a:lnTo>
                      <a:pt x="598" y="429"/>
                    </a:lnTo>
                    <a:lnTo>
                      <a:pt x="598" y="429"/>
                    </a:lnTo>
                    <a:lnTo>
                      <a:pt x="598" y="423"/>
                    </a:lnTo>
                    <a:lnTo>
                      <a:pt x="597" y="419"/>
                    </a:lnTo>
                    <a:lnTo>
                      <a:pt x="593" y="416"/>
                    </a:lnTo>
                    <a:lnTo>
                      <a:pt x="588" y="415"/>
                    </a:lnTo>
                    <a:lnTo>
                      <a:pt x="588" y="415"/>
                    </a:lnTo>
                    <a:lnTo>
                      <a:pt x="583" y="411"/>
                    </a:lnTo>
                    <a:lnTo>
                      <a:pt x="580" y="410"/>
                    </a:lnTo>
                    <a:lnTo>
                      <a:pt x="575" y="407"/>
                    </a:lnTo>
                    <a:lnTo>
                      <a:pt x="575" y="407"/>
                    </a:lnTo>
                    <a:lnTo>
                      <a:pt x="574" y="408"/>
                    </a:lnTo>
                    <a:lnTo>
                      <a:pt x="572" y="408"/>
                    </a:lnTo>
                    <a:lnTo>
                      <a:pt x="570" y="408"/>
                    </a:lnTo>
                    <a:lnTo>
                      <a:pt x="567" y="406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2" y="398"/>
                    </a:lnTo>
                    <a:lnTo>
                      <a:pt x="559" y="398"/>
                    </a:lnTo>
                    <a:lnTo>
                      <a:pt x="558" y="398"/>
                    </a:lnTo>
                    <a:lnTo>
                      <a:pt x="558" y="398"/>
                    </a:lnTo>
                    <a:lnTo>
                      <a:pt x="558" y="399"/>
                    </a:lnTo>
                    <a:lnTo>
                      <a:pt x="559" y="402"/>
                    </a:lnTo>
                    <a:lnTo>
                      <a:pt x="563" y="406"/>
                    </a:lnTo>
                    <a:lnTo>
                      <a:pt x="563" y="406"/>
                    </a:lnTo>
                    <a:lnTo>
                      <a:pt x="566" y="411"/>
                    </a:lnTo>
                    <a:lnTo>
                      <a:pt x="567" y="412"/>
                    </a:lnTo>
                    <a:lnTo>
                      <a:pt x="572" y="412"/>
                    </a:lnTo>
                    <a:lnTo>
                      <a:pt x="572" y="412"/>
                    </a:lnTo>
                    <a:lnTo>
                      <a:pt x="578" y="414"/>
                    </a:lnTo>
                    <a:lnTo>
                      <a:pt x="580" y="416"/>
                    </a:lnTo>
                    <a:lnTo>
                      <a:pt x="580" y="416"/>
                    </a:lnTo>
                    <a:lnTo>
                      <a:pt x="580" y="419"/>
                    </a:lnTo>
                    <a:lnTo>
                      <a:pt x="583" y="421"/>
                    </a:lnTo>
                    <a:lnTo>
                      <a:pt x="591" y="424"/>
                    </a:lnTo>
                    <a:lnTo>
                      <a:pt x="591" y="424"/>
                    </a:lnTo>
                    <a:lnTo>
                      <a:pt x="592" y="425"/>
                    </a:lnTo>
                    <a:lnTo>
                      <a:pt x="592" y="427"/>
                    </a:lnTo>
                    <a:lnTo>
                      <a:pt x="592" y="427"/>
                    </a:lnTo>
                    <a:lnTo>
                      <a:pt x="585" y="425"/>
                    </a:lnTo>
                    <a:lnTo>
                      <a:pt x="579" y="423"/>
                    </a:lnTo>
                    <a:lnTo>
                      <a:pt x="579" y="423"/>
                    </a:lnTo>
                    <a:lnTo>
                      <a:pt x="575" y="419"/>
                    </a:lnTo>
                    <a:lnTo>
                      <a:pt x="571" y="418"/>
                    </a:lnTo>
                    <a:lnTo>
                      <a:pt x="567" y="415"/>
                    </a:lnTo>
                    <a:lnTo>
                      <a:pt x="563" y="412"/>
                    </a:lnTo>
                    <a:lnTo>
                      <a:pt x="563" y="412"/>
                    </a:lnTo>
                    <a:lnTo>
                      <a:pt x="556" y="408"/>
                    </a:lnTo>
                    <a:lnTo>
                      <a:pt x="548" y="406"/>
                    </a:lnTo>
                    <a:lnTo>
                      <a:pt x="548" y="406"/>
                    </a:lnTo>
                    <a:lnTo>
                      <a:pt x="545" y="406"/>
                    </a:lnTo>
                    <a:lnTo>
                      <a:pt x="543" y="406"/>
                    </a:lnTo>
                    <a:lnTo>
                      <a:pt x="543" y="406"/>
                    </a:lnTo>
                    <a:lnTo>
                      <a:pt x="539" y="401"/>
                    </a:lnTo>
                    <a:lnTo>
                      <a:pt x="536" y="397"/>
                    </a:lnTo>
                    <a:lnTo>
                      <a:pt x="536" y="397"/>
                    </a:lnTo>
                    <a:lnTo>
                      <a:pt x="535" y="402"/>
                    </a:lnTo>
                    <a:lnTo>
                      <a:pt x="535" y="405"/>
                    </a:lnTo>
                    <a:lnTo>
                      <a:pt x="535" y="405"/>
                    </a:lnTo>
                    <a:lnTo>
                      <a:pt x="537" y="410"/>
                    </a:lnTo>
                    <a:lnTo>
                      <a:pt x="539" y="411"/>
                    </a:lnTo>
                    <a:lnTo>
                      <a:pt x="539" y="412"/>
                    </a:lnTo>
                    <a:lnTo>
                      <a:pt x="539" y="412"/>
                    </a:lnTo>
                    <a:lnTo>
                      <a:pt x="536" y="411"/>
                    </a:lnTo>
                    <a:lnTo>
                      <a:pt x="535" y="410"/>
                    </a:lnTo>
                    <a:lnTo>
                      <a:pt x="531" y="405"/>
                    </a:lnTo>
                    <a:lnTo>
                      <a:pt x="531" y="405"/>
                    </a:lnTo>
                    <a:lnTo>
                      <a:pt x="531" y="394"/>
                    </a:lnTo>
                    <a:lnTo>
                      <a:pt x="530" y="390"/>
                    </a:lnTo>
                    <a:lnTo>
                      <a:pt x="530" y="390"/>
                    </a:lnTo>
                    <a:lnTo>
                      <a:pt x="528" y="388"/>
                    </a:lnTo>
                    <a:lnTo>
                      <a:pt x="526" y="383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80"/>
                    </a:lnTo>
                    <a:lnTo>
                      <a:pt x="518" y="377"/>
                    </a:lnTo>
                    <a:lnTo>
                      <a:pt x="518" y="377"/>
                    </a:lnTo>
                    <a:lnTo>
                      <a:pt x="518" y="375"/>
                    </a:lnTo>
                    <a:lnTo>
                      <a:pt x="521" y="372"/>
                    </a:lnTo>
                    <a:lnTo>
                      <a:pt x="521" y="372"/>
                    </a:lnTo>
                    <a:lnTo>
                      <a:pt x="521" y="368"/>
                    </a:lnTo>
                    <a:lnTo>
                      <a:pt x="518" y="366"/>
                    </a:lnTo>
                    <a:lnTo>
                      <a:pt x="512" y="364"/>
                    </a:lnTo>
                    <a:lnTo>
                      <a:pt x="504" y="363"/>
                    </a:lnTo>
                    <a:lnTo>
                      <a:pt x="504" y="363"/>
                    </a:lnTo>
                    <a:lnTo>
                      <a:pt x="499" y="362"/>
                    </a:lnTo>
                    <a:lnTo>
                      <a:pt x="495" y="359"/>
                    </a:lnTo>
                    <a:lnTo>
                      <a:pt x="488" y="355"/>
                    </a:lnTo>
                    <a:lnTo>
                      <a:pt x="488" y="355"/>
                    </a:lnTo>
                    <a:lnTo>
                      <a:pt x="484" y="357"/>
                    </a:lnTo>
                    <a:lnTo>
                      <a:pt x="480" y="357"/>
                    </a:lnTo>
                    <a:lnTo>
                      <a:pt x="474" y="358"/>
                    </a:lnTo>
                    <a:lnTo>
                      <a:pt x="474" y="358"/>
                    </a:lnTo>
                    <a:lnTo>
                      <a:pt x="470" y="359"/>
                    </a:lnTo>
                    <a:lnTo>
                      <a:pt x="466" y="364"/>
                    </a:lnTo>
                    <a:lnTo>
                      <a:pt x="460" y="370"/>
                    </a:lnTo>
                    <a:lnTo>
                      <a:pt x="460" y="370"/>
                    </a:lnTo>
                    <a:lnTo>
                      <a:pt x="453" y="370"/>
                    </a:lnTo>
                    <a:lnTo>
                      <a:pt x="451" y="368"/>
                    </a:lnTo>
                    <a:lnTo>
                      <a:pt x="448" y="366"/>
                    </a:lnTo>
                    <a:lnTo>
                      <a:pt x="445" y="364"/>
                    </a:lnTo>
                    <a:lnTo>
                      <a:pt x="445" y="364"/>
                    </a:lnTo>
                    <a:lnTo>
                      <a:pt x="442" y="362"/>
                    </a:lnTo>
                    <a:lnTo>
                      <a:pt x="439" y="361"/>
                    </a:lnTo>
                    <a:lnTo>
                      <a:pt x="435" y="359"/>
                    </a:lnTo>
                    <a:lnTo>
                      <a:pt x="435" y="359"/>
                    </a:lnTo>
                    <a:lnTo>
                      <a:pt x="425" y="363"/>
                    </a:lnTo>
                    <a:lnTo>
                      <a:pt x="421" y="363"/>
                    </a:lnTo>
                    <a:lnTo>
                      <a:pt x="421" y="363"/>
                    </a:lnTo>
                    <a:lnTo>
                      <a:pt x="418" y="366"/>
                    </a:lnTo>
                    <a:lnTo>
                      <a:pt x="416" y="370"/>
                    </a:lnTo>
                    <a:lnTo>
                      <a:pt x="412" y="375"/>
                    </a:lnTo>
                    <a:lnTo>
                      <a:pt x="409" y="376"/>
                    </a:lnTo>
                    <a:lnTo>
                      <a:pt x="408" y="376"/>
                    </a:lnTo>
                    <a:lnTo>
                      <a:pt x="408" y="376"/>
                    </a:lnTo>
                    <a:lnTo>
                      <a:pt x="407" y="375"/>
                    </a:lnTo>
                    <a:lnTo>
                      <a:pt x="408" y="374"/>
                    </a:lnTo>
                    <a:lnTo>
                      <a:pt x="409" y="372"/>
                    </a:lnTo>
                    <a:lnTo>
                      <a:pt x="409" y="371"/>
                    </a:lnTo>
                    <a:lnTo>
                      <a:pt x="409" y="371"/>
                    </a:lnTo>
                    <a:lnTo>
                      <a:pt x="409" y="367"/>
                    </a:lnTo>
                    <a:lnTo>
                      <a:pt x="409" y="366"/>
                    </a:lnTo>
                    <a:lnTo>
                      <a:pt x="407" y="366"/>
                    </a:lnTo>
                    <a:lnTo>
                      <a:pt x="407" y="366"/>
                    </a:lnTo>
                    <a:lnTo>
                      <a:pt x="401" y="367"/>
                    </a:lnTo>
                    <a:lnTo>
                      <a:pt x="394" y="372"/>
                    </a:lnTo>
                    <a:lnTo>
                      <a:pt x="394" y="372"/>
                    </a:lnTo>
                    <a:lnTo>
                      <a:pt x="392" y="377"/>
                    </a:lnTo>
                    <a:lnTo>
                      <a:pt x="390" y="381"/>
                    </a:lnTo>
                    <a:lnTo>
                      <a:pt x="388" y="384"/>
                    </a:lnTo>
                    <a:lnTo>
                      <a:pt x="387" y="384"/>
                    </a:lnTo>
                    <a:lnTo>
                      <a:pt x="387" y="384"/>
                    </a:lnTo>
                    <a:lnTo>
                      <a:pt x="386" y="381"/>
                    </a:lnTo>
                    <a:lnTo>
                      <a:pt x="386" y="379"/>
                    </a:lnTo>
                    <a:lnTo>
                      <a:pt x="385" y="379"/>
                    </a:lnTo>
                    <a:lnTo>
                      <a:pt x="385" y="379"/>
                    </a:lnTo>
                    <a:lnTo>
                      <a:pt x="381" y="380"/>
                    </a:lnTo>
                    <a:lnTo>
                      <a:pt x="379" y="380"/>
                    </a:lnTo>
                    <a:lnTo>
                      <a:pt x="379" y="380"/>
                    </a:lnTo>
                    <a:lnTo>
                      <a:pt x="379" y="379"/>
                    </a:lnTo>
                    <a:lnTo>
                      <a:pt x="379" y="376"/>
                    </a:lnTo>
                    <a:lnTo>
                      <a:pt x="379" y="371"/>
                    </a:lnTo>
                    <a:lnTo>
                      <a:pt x="379" y="371"/>
                    </a:lnTo>
                    <a:lnTo>
                      <a:pt x="378" y="368"/>
                    </a:lnTo>
                    <a:lnTo>
                      <a:pt x="375" y="367"/>
                    </a:lnTo>
                    <a:lnTo>
                      <a:pt x="375" y="367"/>
                    </a:lnTo>
                    <a:lnTo>
                      <a:pt x="373" y="371"/>
                    </a:lnTo>
                    <a:lnTo>
                      <a:pt x="372" y="375"/>
                    </a:lnTo>
                    <a:lnTo>
                      <a:pt x="369" y="376"/>
                    </a:lnTo>
                    <a:lnTo>
                      <a:pt x="369" y="376"/>
                    </a:lnTo>
                    <a:lnTo>
                      <a:pt x="366" y="376"/>
                    </a:lnTo>
                    <a:lnTo>
                      <a:pt x="366" y="379"/>
                    </a:lnTo>
                    <a:lnTo>
                      <a:pt x="365" y="380"/>
                    </a:lnTo>
                    <a:lnTo>
                      <a:pt x="364" y="381"/>
                    </a:lnTo>
                    <a:lnTo>
                      <a:pt x="364" y="381"/>
                    </a:lnTo>
                    <a:lnTo>
                      <a:pt x="362" y="381"/>
                    </a:lnTo>
                    <a:lnTo>
                      <a:pt x="362" y="380"/>
                    </a:lnTo>
                    <a:lnTo>
                      <a:pt x="362" y="377"/>
                    </a:lnTo>
                    <a:lnTo>
                      <a:pt x="362" y="372"/>
                    </a:lnTo>
                    <a:lnTo>
                      <a:pt x="362" y="372"/>
                    </a:lnTo>
                    <a:lnTo>
                      <a:pt x="359" y="375"/>
                    </a:lnTo>
                    <a:lnTo>
                      <a:pt x="355" y="377"/>
                    </a:lnTo>
                    <a:lnTo>
                      <a:pt x="348" y="385"/>
                    </a:lnTo>
                    <a:lnTo>
                      <a:pt x="340" y="396"/>
                    </a:lnTo>
                    <a:lnTo>
                      <a:pt x="340" y="396"/>
                    </a:lnTo>
                    <a:lnTo>
                      <a:pt x="340" y="393"/>
                    </a:lnTo>
                    <a:lnTo>
                      <a:pt x="342" y="389"/>
                    </a:lnTo>
                    <a:lnTo>
                      <a:pt x="342" y="384"/>
                    </a:lnTo>
                    <a:lnTo>
                      <a:pt x="342" y="381"/>
                    </a:lnTo>
                    <a:lnTo>
                      <a:pt x="342" y="381"/>
                    </a:lnTo>
                    <a:lnTo>
                      <a:pt x="339" y="381"/>
                    </a:lnTo>
                    <a:lnTo>
                      <a:pt x="335" y="385"/>
                    </a:lnTo>
                    <a:lnTo>
                      <a:pt x="330" y="389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15" y="401"/>
                    </a:lnTo>
                    <a:lnTo>
                      <a:pt x="311" y="405"/>
                    </a:lnTo>
                    <a:lnTo>
                      <a:pt x="311" y="405"/>
                    </a:lnTo>
                    <a:lnTo>
                      <a:pt x="305" y="403"/>
                    </a:lnTo>
                    <a:lnTo>
                      <a:pt x="303" y="402"/>
                    </a:lnTo>
                    <a:lnTo>
                      <a:pt x="303" y="402"/>
                    </a:lnTo>
                    <a:lnTo>
                      <a:pt x="296" y="406"/>
                    </a:lnTo>
                    <a:lnTo>
                      <a:pt x="293" y="410"/>
                    </a:lnTo>
                    <a:lnTo>
                      <a:pt x="291" y="414"/>
                    </a:lnTo>
                    <a:lnTo>
                      <a:pt x="291" y="418"/>
                    </a:lnTo>
                    <a:lnTo>
                      <a:pt x="291" y="418"/>
                    </a:lnTo>
                    <a:lnTo>
                      <a:pt x="290" y="419"/>
                    </a:lnTo>
                    <a:lnTo>
                      <a:pt x="287" y="420"/>
                    </a:lnTo>
                    <a:lnTo>
                      <a:pt x="285" y="420"/>
                    </a:lnTo>
                    <a:lnTo>
                      <a:pt x="283" y="421"/>
                    </a:lnTo>
                    <a:lnTo>
                      <a:pt x="283" y="421"/>
                    </a:lnTo>
                    <a:lnTo>
                      <a:pt x="286" y="424"/>
                    </a:lnTo>
                    <a:lnTo>
                      <a:pt x="287" y="425"/>
                    </a:lnTo>
                    <a:lnTo>
                      <a:pt x="289" y="425"/>
                    </a:lnTo>
                    <a:lnTo>
                      <a:pt x="289" y="425"/>
                    </a:lnTo>
                    <a:lnTo>
                      <a:pt x="289" y="425"/>
                    </a:lnTo>
                    <a:lnTo>
                      <a:pt x="289" y="428"/>
                    </a:lnTo>
                    <a:lnTo>
                      <a:pt x="289" y="429"/>
                    </a:lnTo>
                    <a:lnTo>
                      <a:pt x="286" y="432"/>
                    </a:lnTo>
                    <a:lnTo>
                      <a:pt x="286" y="432"/>
                    </a:lnTo>
                    <a:lnTo>
                      <a:pt x="283" y="432"/>
                    </a:lnTo>
                    <a:lnTo>
                      <a:pt x="282" y="431"/>
                    </a:lnTo>
                    <a:lnTo>
                      <a:pt x="281" y="429"/>
                    </a:lnTo>
                    <a:lnTo>
                      <a:pt x="280" y="429"/>
                    </a:lnTo>
                    <a:lnTo>
                      <a:pt x="280" y="429"/>
                    </a:lnTo>
                    <a:lnTo>
                      <a:pt x="278" y="432"/>
                    </a:lnTo>
                    <a:lnTo>
                      <a:pt x="278" y="434"/>
                    </a:lnTo>
                    <a:lnTo>
                      <a:pt x="277" y="437"/>
                    </a:lnTo>
                    <a:lnTo>
                      <a:pt x="276" y="438"/>
                    </a:lnTo>
                    <a:lnTo>
                      <a:pt x="276" y="438"/>
                    </a:lnTo>
                    <a:lnTo>
                      <a:pt x="272" y="437"/>
                    </a:lnTo>
                    <a:lnTo>
                      <a:pt x="268" y="433"/>
                    </a:lnTo>
                    <a:lnTo>
                      <a:pt x="265" y="432"/>
                    </a:lnTo>
                    <a:lnTo>
                      <a:pt x="263" y="433"/>
                    </a:lnTo>
                    <a:lnTo>
                      <a:pt x="263" y="436"/>
                    </a:lnTo>
                    <a:lnTo>
                      <a:pt x="263" y="436"/>
                    </a:lnTo>
                    <a:lnTo>
                      <a:pt x="261" y="437"/>
                    </a:lnTo>
                    <a:lnTo>
                      <a:pt x="263" y="438"/>
                    </a:lnTo>
                    <a:lnTo>
                      <a:pt x="265" y="440"/>
                    </a:lnTo>
                    <a:lnTo>
                      <a:pt x="268" y="441"/>
                    </a:lnTo>
                    <a:lnTo>
                      <a:pt x="269" y="442"/>
                    </a:lnTo>
                    <a:lnTo>
                      <a:pt x="272" y="445"/>
                    </a:lnTo>
                    <a:lnTo>
                      <a:pt x="272" y="445"/>
                    </a:lnTo>
                    <a:lnTo>
                      <a:pt x="276" y="446"/>
                    </a:lnTo>
                    <a:lnTo>
                      <a:pt x="276" y="446"/>
                    </a:lnTo>
                    <a:lnTo>
                      <a:pt x="277" y="451"/>
                    </a:lnTo>
                    <a:lnTo>
                      <a:pt x="276" y="456"/>
                    </a:lnTo>
                    <a:lnTo>
                      <a:pt x="273" y="462"/>
                    </a:lnTo>
                    <a:lnTo>
                      <a:pt x="273" y="462"/>
                    </a:lnTo>
                    <a:lnTo>
                      <a:pt x="269" y="469"/>
                    </a:lnTo>
                    <a:lnTo>
                      <a:pt x="268" y="472"/>
                    </a:lnTo>
                    <a:lnTo>
                      <a:pt x="265" y="473"/>
                    </a:lnTo>
                    <a:lnTo>
                      <a:pt x="265" y="473"/>
                    </a:lnTo>
                    <a:lnTo>
                      <a:pt x="264" y="468"/>
                    </a:lnTo>
                    <a:lnTo>
                      <a:pt x="263" y="462"/>
                    </a:lnTo>
                    <a:lnTo>
                      <a:pt x="261" y="453"/>
                    </a:lnTo>
                    <a:lnTo>
                      <a:pt x="261" y="453"/>
                    </a:lnTo>
                    <a:lnTo>
                      <a:pt x="254" y="449"/>
                    </a:lnTo>
                    <a:lnTo>
                      <a:pt x="251" y="446"/>
                    </a:lnTo>
                    <a:lnTo>
                      <a:pt x="247" y="446"/>
                    </a:lnTo>
                    <a:lnTo>
                      <a:pt x="247" y="446"/>
                    </a:lnTo>
                    <a:lnTo>
                      <a:pt x="247" y="447"/>
                    </a:lnTo>
                    <a:lnTo>
                      <a:pt x="250" y="450"/>
                    </a:lnTo>
                    <a:lnTo>
                      <a:pt x="251" y="453"/>
                    </a:lnTo>
                    <a:lnTo>
                      <a:pt x="251" y="454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47" y="454"/>
                    </a:lnTo>
                    <a:lnTo>
                      <a:pt x="245" y="453"/>
                    </a:lnTo>
                    <a:lnTo>
                      <a:pt x="239" y="446"/>
                    </a:lnTo>
                    <a:lnTo>
                      <a:pt x="239" y="446"/>
                    </a:lnTo>
                    <a:lnTo>
                      <a:pt x="230" y="437"/>
                    </a:lnTo>
                    <a:lnTo>
                      <a:pt x="223" y="429"/>
                    </a:lnTo>
                    <a:lnTo>
                      <a:pt x="223" y="429"/>
                    </a:lnTo>
                    <a:lnTo>
                      <a:pt x="224" y="427"/>
                    </a:lnTo>
                    <a:lnTo>
                      <a:pt x="224" y="427"/>
                    </a:lnTo>
                    <a:lnTo>
                      <a:pt x="226" y="427"/>
                    </a:lnTo>
                    <a:lnTo>
                      <a:pt x="228" y="425"/>
                    </a:lnTo>
                    <a:lnTo>
                      <a:pt x="228" y="425"/>
                    </a:lnTo>
                    <a:lnTo>
                      <a:pt x="229" y="424"/>
                    </a:lnTo>
                    <a:lnTo>
                      <a:pt x="228" y="421"/>
                    </a:lnTo>
                    <a:lnTo>
                      <a:pt x="225" y="416"/>
                    </a:lnTo>
                    <a:lnTo>
                      <a:pt x="225" y="416"/>
                    </a:lnTo>
                    <a:lnTo>
                      <a:pt x="225" y="414"/>
                    </a:lnTo>
                    <a:lnTo>
                      <a:pt x="224" y="411"/>
                    </a:lnTo>
                    <a:lnTo>
                      <a:pt x="220" y="407"/>
                    </a:lnTo>
                    <a:lnTo>
                      <a:pt x="215" y="405"/>
                    </a:lnTo>
                    <a:lnTo>
                      <a:pt x="212" y="405"/>
                    </a:lnTo>
                    <a:lnTo>
                      <a:pt x="212" y="405"/>
                    </a:lnTo>
                    <a:lnTo>
                      <a:pt x="212" y="407"/>
                    </a:lnTo>
                    <a:lnTo>
                      <a:pt x="212" y="408"/>
                    </a:lnTo>
                    <a:lnTo>
                      <a:pt x="216" y="411"/>
                    </a:lnTo>
                    <a:lnTo>
                      <a:pt x="216" y="411"/>
                    </a:lnTo>
                    <a:lnTo>
                      <a:pt x="217" y="418"/>
                    </a:lnTo>
                    <a:lnTo>
                      <a:pt x="219" y="423"/>
                    </a:lnTo>
                    <a:lnTo>
                      <a:pt x="219" y="427"/>
                    </a:lnTo>
                    <a:lnTo>
                      <a:pt x="219" y="428"/>
                    </a:lnTo>
                    <a:lnTo>
                      <a:pt x="219" y="428"/>
                    </a:lnTo>
                    <a:lnTo>
                      <a:pt x="216" y="428"/>
                    </a:lnTo>
                    <a:lnTo>
                      <a:pt x="215" y="427"/>
                    </a:lnTo>
                    <a:lnTo>
                      <a:pt x="213" y="423"/>
                    </a:lnTo>
                    <a:lnTo>
                      <a:pt x="213" y="416"/>
                    </a:lnTo>
                    <a:lnTo>
                      <a:pt x="213" y="416"/>
                    </a:lnTo>
                    <a:lnTo>
                      <a:pt x="208" y="410"/>
                    </a:lnTo>
                    <a:lnTo>
                      <a:pt x="203" y="402"/>
                    </a:lnTo>
                    <a:lnTo>
                      <a:pt x="203" y="402"/>
                    </a:lnTo>
                    <a:lnTo>
                      <a:pt x="191" y="398"/>
                    </a:lnTo>
                    <a:lnTo>
                      <a:pt x="186" y="394"/>
                    </a:lnTo>
                    <a:lnTo>
                      <a:pt x="186" y="394"/>
                    </a:lnTo>
                    <a:lnTo>
                      <a:pt x="184" y="396"/>
                    </a:lnTo>
                    <a:lnTo>
                      <a:pt x="185" y="397"/>
                    </a:lnTo>
                    <a:lnTo>
                      <a:pt x="185" y="398"/>
                    </a:lnTo>
                    <a:lnTo>
                      <a:pt x="185" y="401"/>
                    </a:lnTo>
                    <a:lnTo>
                      <a:pt x="185" y="401"/>
                    </a:lnTo>
                    <a:lnTo>
                      <a:pt x="185" y="401"/>
                    </a:lnTo>
                    <a:lnTo>
                      <a:pt x="184" y="399"/>
                    </a:lnTo>
                    <a:lnTo>
                      <a:pt x="180" y="397"/>
                    </a:lnTo>
                    <a:lnTo>
                      <a:pt x="180" y="397"/>
                    </a:lnTo>
                    <a:lnTo>
                      <a:pt x="176" y="396"/>
                    </a:lnTo>
                    <a:lnTo>
                      <a:pt x="173" y="396"/>
                    </a:lnTo>
                    <a:lnTo>
                      <a:pt x="173" y="396"/>
                    </a:lnTo>
                    <a:lnTo>
                      <a:pt x="168" y="393"/>
                    </a:lnTo>
                    <a:lnTo>
                      <a:pt x="163" y="392"/>
                    </a:lnTo>
                    <a:lnTo>
                      <a:pt x="156" y="390"/>
                    </a:lnTo>
                    <a:lnTo>
                      <a:pt x="153" y="389"/>
                    </a:lnTo>
                    <a:lnTo>
                      <a:pt x="153" y="389"/>
                    </a:lnTo>
                    <a:lnTo>
                      <a:pt x="150" y="381"/>
                    </a:lnTo>
                    <a:lnTo>
                      <a:pt x="147" y="379"/>
                    </a:lnTo>
                    <a:lnTo>
                      <a:pt x="145" y="375"/>
                    </a:lnTo>
                    <a:lnTo>
                      <a:pt x="145" y="375"/>
                    </a:lnTo>
                    <a:lnTo>
                      <a:pt x="140" y="371"/>
                    </a:lnTo>
                    <a:lnTo>
                      <a:pt x="133" y="370"/>
                    </a:lnTo>
                    <a:lnTo>
                      <a:pt x="124" y="367"/>
                    </a:lnTo>
                    <a:lnTo>
                      <a:pt x="124" y="367"/>
                    </a:lnTo>
                    <a:lnTo>
                      <a:pt x="124" y="363"/>
                    </a:lnTo>
                    <a:lnTo>
                      <a:pt x="127" y="355"/>
                    </a:lnTo>
                    <a:lnTo>
                      <a:pt x="127" y="351"/>
                    </a:lnTo>
                    <a:lnTo>
                      <a:pt x="125" y="348"/>
                    </a:lnTo>
                    <a:lnTo>
                      <a:pt x="123" y="344"/>
                    </a:lnTo>
                    <a:lnTo>
                      <a:pt x="119" y="340"/>
                    </a:lnTo>
                    <a:lnTo>
                      <a:pt x="119" y="340"/>
                    </a:lnTo>
                    <a:lnTo>
                      <a:pt x="120" y="336"/>
                    </a:lnTo>
                    <a:lnTo>
                      <a:pt x="121" y="333"/>
                    </a:lnTo>
                    <a:lnTo>
                      <a:pt x="123" y="331"/>
                    </a:lnTo>
                    <a:lnTo>
                      <a:pt x="125" y="329"/>
                    </a:lnTo>
                    <a:lnTo>
                      <a:pt x="132" y="328"/>
                    </a:lnTo>
                    <a:lnTo>
                      <a:pt x="136" y="328"/>
                    </a:lnTo>
                    <a:lnTo>
                      <a:pt x="136" y="328"/>
                    </a:lnTo>
                    <a:lnTo>
                      <a:pt x="142" y="332"/>
                    </a:lnTo>
                    <a:lnTo>
                      <a:pt x="146" y="335"/>
                    </a:lnTo>
                    <a:lnTo>
                      <a:pt x="147" y="337"/>
                    </a:lnTo>
                    <a:lnTo>
                      <a:pt x="149" y="339"/>
                    </a:lnTo>
                    <a:lnTo>
                      <a:pt x="149" y="339"/>
                    </a:lnTo>
                    <a:lnTo>
                      <a:pt x="147" y="342"/>
                    </a:lnTo>
                    <a:lnTo>
                      <a:pt x="149" y="345"/>
                    </a:lnTo>
                    <a:lnTo>
                      <a:pt x="150" y="348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66" y="350"/>
                    </a:lnTo>
                    <a:lnTo>
                      <a:pt x="178" y="351"/>
                    </a:lnTo>
                    <a:lnTo>
                      <a:pt x="178" y="351"/>
                    </a:lnTo>
                    <a:lnTo>
                      <a:pt x="184" y="348"/>
                    </a:lnTo>
                    <a:lnTo>
                      <a:pt x="189" y="342"/>
                    </a:lnTo>
                    <a:lnTo>
                      <a:pt x="189" y="342"/>
                    </a:lnTo>
                    <a:lnTo>
                      <a:pt x="185" y="328"/>
                    </a:lnTo>
                    <a:lnTo>
                      <a:pt x="177" y="307"/>
                    </a:lnTo>
                    <a:lnTo>
                      <a:pt x="166" y="280"/>
                    </a:lnTo>
                    <a:lnTo>
                      <a:pt x="166" y="280"/>
                    </a:lnTo>
                    <a:lnTo>
                      <a:pt x="158" y="232"/>
                    </a:lnTo>
                    <a:lnTo>
                      <a:pt x="158" y="232"/>
                    </a:lnTo>
                    <a:lnTo>
                      <a:pt x="158" y="223"/>
                    </a:lnTo>
                    <a:lnTo>
                      <a:pt x="156" y="215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1" y="205"/>
                    </a:lnTo>
                    <a:lnTo>
                      <a:pt x="147" y="204"/>
                    </a:lnTo>
                    <a:lnTo>
                      <a:pt x="147" y="204"/>
                    </a:lnTo>
                    <a:lnTo>
                      <a:pt x="137" y="182"/>
                    </a:lnTo>
                    <a:lnTo>
                      <a:pt x="137" y="182"/>
                    </a:lnTo>
                    <a:lnTo>
                      <a:pt x="137" y="175"/>
                    </a:lnTo>
                    <a:lnTo>
                      <a:pt x="136" y="171"/>
                    </a:lnTo>
                    <a:lnTo>
                      <a:pt x="133" y="167"/>
                    </a:lnTo>
                    <a:lnTo>
                      <a:pt x="133" y="167"/>
                    </a:lnTo>
                    <a:lnTo>
                      <a:pt x="132" y="147"/>
                    </a:lnTo>
                    <a:lnTo>
                      <a:pt x="132" y="147"/>
                    </a:lnTo>
                    <a:lnTo>
                      <a:pt x="123" y="135"/>
                    </a:lnTo>
                    <a:lnTo>
                      <a:pt x="118" y="130"/>
                    </a:lnTo>
                    <a:lnTo>
                      <a:pt x="115" y="127"/>
                    </a:lnTo>
                    <a:lnTo>
                      <a:pt x="115" y="127"/>
                    </a:lnTo>
                    <a:lnTo>
                      <a:pt x="108" y="127"/>
                    </a:lnTo>
                    <a:lnTo>
                      <a:pt x="102" y="127"/>
                    </a:lnTo>
                    <a:lnTo>
                      <a:pt x="94" y="126"/>
                    </a:lnTo>
                    <a:lnTo>
                      <a:pt x="90" y="123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0" y="121"/>
                    </a:lnTo>
                    <a:lnTo>
                      <a:pt x="72" y="120"/>
                    </a:lnTo>
                    <a:lnTo>
                      <a:pt x="66" y="118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0" y="105"/>
                    </a:lnTo>
                    <a:lnTo>
                      <a:pt x="44" y="100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6" y="97"/>
                    </a:lnTo>
                    <a:lnTo>
                      <a:pt x="35" y="100"/>
                    </a:lnTo>
                    <a:lnTo>
                      <a:pt x="32" y="108"/>
                    </a:lnTo>
                    <a:lnTo>
                      <a:pt x="28" y="116"/>
                    </a:lnTo>
                    <a:lnTo>
                      <a:pt x="26" y="118"/>
                    </a:lnTo>
                    <a:lnTo>
                      <a:pt x="23" y="121"/>
                    </a:lnTo>
                    <a:lnTo>
                      <a:pt x="23" y="121"/>
                    </a:lnTo>
                    <a:lnTo>
                      <a:pt x="19" y="117"/>
                    </a:lnTo>
                    <a:lnTo>
                      <a:pt x="11" y="108"/>
                    </a:lnTo>
                    <a:lnTo>
                      <a:pt x="4" y="99"/>
                    </a:lnTo>
                    <a:lnTo>
                      <a:pt x="1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5" y="87"/>
                    </a:lnTo>
                    <a:lnTo>
                      <a:pt x="7" y="85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7" y="75"/>
                    </a:lnTo>
                    <a:lnTo>
                      <a:pt x="5" y="70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6" y="52"/>
                    </a:lnTo>
                    <a:lnTo>
                      <a:pt x="11" y="50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3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1" y="37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23" y="7"/>
                    </a:lnTo>
                    <a:lnTo>
                      <a:pt x="32" y="11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16" y="46"/>
                    </a:lnTo>
                    <a:lnTo>
                      <a:pt x="140" y="56"/>
                    </a:lnTo>
                    <a:lnTo>
                      <a:pt x="160" y="66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203" y="85"/>
                    </a:lnTo>
                    <a:lnTo>
                      <a:pt x="228" y="94"/>
                    </a:lnTo>
                    <a:lnTo>
                      <a:pt x="269" y="122"/>
                    </a:lnTo>
                    <a:lnTo>
                      <a:pt x="269" y="122"/>
                    </a:lnTo>
                    <a:lnTo>
                      <a:pt x="281" y="129"/>
                    </a:lnTo>
                    <a:lnTo>
                      <a:pt x="289" y="132"/>
                    </a:lnTo>
                    <a:lnTo>
                      <a:pt x="294" y="135"/>
                    </a:lnTo>
                    <a:lnTo>
                      <a:pt x="294" y="135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294" y="121"/>
                    </a:lnTo>
                    <a:lnTo>
                      <a:pt x="295" y="117"/>
                    </a:lnTo>
                    <a:lnTo>
                      <a:pt x="295" y="117"/>
                    </a:lnTo>
                    <a:lnTo>
                      <a:pt x="300" y="117"/>
                    </a:lnTo>
                    <a:lnTo>
                      <a:pt x="307" y="117"/>
                    </a:lnTo>
                    <a:lnTo>
                      <a:pt x="321" y="120"/>
                    </a:lnTo>
                    <a:lnTo>
                      <a:pt x="334" y="121"/>
                    </a:lnTo>
                    <a:lnTo>
                      <a:pt x="339" y="121"/>
                    </a:lnTo>
                    <a:lnTo>
                      <a:pt x="343" y="120"/>
                    </a:lnTo>
                    <a:lnTo>
                      <a:pt x="343" y="120"/>
                    </a:lnTo>
                    <a:lnTo>
                      <a:pt x="351" y="121"/>
                    </a:lnTo>
                    <a:lnTo>
                      <a:pt x="357" y="122"/>
                    </a:lnTo>
                    <a:lnTo>
                      <a:pt x="362" y="123"/>
                    </a:lnTo>
                    <a:lnTo>
                      <a:pt x="366" y="123"/>
                    </a:lnTo>
                    <a:lnTo>
                      <a:pt x="366" y="123"/>
                    </a:lnTo>
                    <a:lnTo>
                      <a:pt x="373" y="120"/>
                    </a:lnTo>
                    <a:lnTo>
                      <a:pt x="383" y="112"/>
                    </a:lnTo>
                    <a:lnTo>
                      <a:pt x="383" y="112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19" y="91"/>
                    </a:lnTo>
                    <a:lnTo>
                      <a:pt x="451" y="81"/>
                    </a:lnTo>
                    <a:lnTo>
                      <a:pt x="451" y="81"/>
                    </a:lnTo>
                    <a:lnTo>
                      <a:pt x="491" y="68"/>
                    </a:lnTo>
                    <a:lnTo>
                      <a:pt x="504" y="62"/>
                    </a:lnTo>
                    <a:lnTo>
                      <a:pt x="510" y="59"/>
                    </a:lnTo>
                    <a:lnTo>
                      <a:pt x="510" y="59"/>
                    </a:lnTo>
                    <a:lnTo>
                      <a:pt x="512" y="59"/>
                    </a:lnTo>
                    <a:lnTo>
                      <a:pt x="513" y="57"/>
                    </a:lnTo>
                    <a:lnTo>
                      <a:pt x="514" y="53"/>
                    </a:lnTo>
                    <a:lnTo>
                      <a:pt x="517" y="47"/>
                    </a:lnTo>
                    <a:lnTo>
                      <a:pt x="522" y="40"/>
                    </a:lnTo>
                    <a:lnTo>
                      <a:pt x="522" y="40"/>
                    </a:lnTo>
                    <a:lnTo>
                      <a:pt x="523" y="42"/>
                    </a:lnTo>
                    <a:lnTo>
                      <a:pt x="526" y="44"/>
                    </a:lnTo>
                    <a:lnTo>
                      <a:pt x="526" y="44"/>
                    </a:lnTo>
                    <a:lnTo>
                      <a:pt x="544" y="43"/>
                    </a:lnTo>
                    <a:lnTo>
                      <a:pt x="553" y="42"/>
                    </a:lnTo>
                    <a:lnTo>
                      <a:pt x="558" y="42"/>
                    </a:lnTo>
                    <a:lnTo>
                      <a:pt x="558" y="42"/>
                    </a:lnTo>
                    <a:lnTo>
                      <a:pt x="562" y="43"/>
                    </a:lnTo>
                    <a:lnTo>
                      <a:pt x="569" y="44"/>
                    </a:lnTo>
                    <a:lnTo>
                      <a:pt x="580" y="46"/>
                    </a:lnTo>
                    <a:lnTo>
                      <a:pt x="580" y="46"/>
                    </a:lnTo>
                    <a:lnTo>
                      <a:pt x="598" y="52"/>
                    </a:lnTo>
                    <a:lnTo>
                      <a:pt x="605" y="56"/>
                    </a:lnTo>
                    <a:lnTo>
                      <a:pt x="609" y="60"/>
                    </a:lnTo>
                    <a:lnTo>
                      <a:pt x="609" y="60"/>
                    </a:lnTo>
                    <a:lnTo>
                      <a:pt x="613" y="60"/>
                    </a:lnTo>
                    <a:lnTo>
                      <a:pt x="615" y="61"/>
                    </a:lnTo>
                    <a:lnTo>
                      <a:pt x="615" y="61"/>
                    </a:lnTo>
                    <a:lnTo>
                      <a:pt x="616" y="66"/>
                    </a:lnTo>
                    <a:lnTo>
                      <a:pt x="616" y="72"/>
                    </a:lnTo>
                    <a:lnTo>
                      <a:pt x="616" y="72"/>
                    </a:lnTo>
                    <a:lnTo>
                      <a:pt x="609" y="75"/>
                    </a:lnTo>
                    <a:lnTo>
                      <a:pt x="609" y="75"/>
                    </a:lnTo>
                    <a:lnTo>
                      <a:pt x="609" y="78"/>
                    </a:lnTo>
                    <a:lnTo>
                      <a:pt x="609" y="81"/>
                    </a:lnTo>
                    <a:lnTo>
                      <a:pt x="610" y="82"/>
                    </a:lnTo>
                    <a:lnTo>
                      <a:pt x="610" y="82"/>
                    </a:lnTo>
                    <a:lnTo>
                      <a:pt x="615" y="83"/>
                    </a:lnTo>
                    <a:lnTo>
                      <a:pt x="620" y="86"/>
                    </a:lnTo>
                    <a:lnTo>
                      <a:pt x="628" y="88"/>
                    </a:lnTo>
                    <a:lnTo>
                      <a:pt x="637" y="92"/>
                    </a:lnTo>
                    <a:lnTo>
                      <a:pt x="637" y="92"/>
                    </a:lnTo>
                    <a:lnTo>
                      <a:pt x="641" y="92"/>
                    </a:lnTo>
                    <a:lnTo>
                      <a:pt x="645" y="91"/>
                    </a:lnTo>
                    <a:lnTo>
                      <a:pt x="649" y="90"/>
                    </a:lnTo>
                    <a:lnTo>
                      <a:pt x="651" y="88"/>
                    </a:lnTo>
                    <a:lnTo>
                      <a:pt x="651" y="88"/>
                    </a:lnTo>
                    <a:lnTo>
                      <a:pt x="654" y="90"/>
                    </a:lnTo>
                    <a:lnTo>
                      <a:pt x="658" y="92"/>
                    </a:lnTo>
                    <a:lnTo>
                      <a:pt x="664" y="99"/>
                    </a:lnTo>
                    <a:lnTo>
                      <a:pt x="675" y="108"/>
                    </a:lnTo>
                    <a:lnTo>
                      <a:pt x="675" y="108"/>
                    </a:lnTo>
                    <a:lnTo>
                      <a:pt x="680" y="112"/>
                    </a:lnTo>
                    <a:lnTo>
                      <a:pt x="684" y="113"/>
                    </a:lnTo>
                    <a:lnTo>
                      <a:pt x="699" y="112"/>
                    </a:lnTo>
                    <a:lnTo>
                      <a:pt x="699" y="112"/>
                    </a:lnTo>
                    <a:lnTo>
                      <a:pt x="701" y="112"/>
                    </a:lnTo>
                    <a:lnTo>
                      <a:pt x="702" y="110"/>
                    </a:lnTo>
                    <a:lnTo>
                      <a:pt x="702" y="105"/>
                    </a:lnTo>
                    <a:lnTo>
                      <a:pt x="703" y="97"/>
                    </a:lnTo>
                    <a:lnTo>
                      <a:pt x="703" y="97"/>
                    </a:lnTo>
                    <a:lnTo>
                      <a:pt x="708" y="87"/>
                    </a:lnTo>
                    <a:lnTo>
                      <a:pt x="714" y="78"/>
                    </a:lnTo>
                    <a:lnTo>
                      <a:pt x="718" y="65"/>
                    </a:lnTo>
                    <a:lnTo>
                      <a:pt x="718" y="65"/>
                    </a:lnTo>
                    <a:lnTo>
                      <a:pt x="725" y="68"/>
                    </a:lnTo>
                    <a:lnTo>
                      <a:pt x="730" y="70"/>
                    </a:lnTo>
                    <a:lnTo>
                      <a:pt x="730" y="70"/>
                    </a:lnTo>
                    <a:lnTo>
                      <a:pt x="732" y="62"/>
                    </a:lnTo>
                    <a:lnTo>
                      <a:pt x="734" y="47"/>
                    </a:lnTo>
                    <a:lnTo>
                      <a:pt x="738" y="25"/>
                    </a:lnTo>
                    <a:lnTo>
                      <a:pt x="738" y="25"/>
                    </a:lnTo>
                    <a:lnTo>
                      <a:pt x="742" y="27"/>
                    </a:lnTo>
                    <a:lnTo>
                      <a:pt x="747" y="29"/>
                    </a:lnTo>
                    <a:lnTo>
                      <a:pt x="747" y="29"/>
                    </a:lnTo>
                    <a:lnTo>
                      <a:pt x="749" y="25"/>
                    </a:lnTo>
                    <a:lnTo>
                      <a:pt x="751" y="21"/>
                    </a:lnTo>
                    <a:lnTo>
                      <a:pt x="754" y="20"/>
                    </a:lnTo>
                    <a:lnTo>
                      <a:pt x="755" y="18"/>
                    </a:lnTo>
                    <a:lnTo>
                      <a:pt x="755" y="18"/>
                    </a:lnTo>
                    <a:lnTo>
                      <a:pt x="765" y="22"/>
                    </a:lnTo>
                    <a:lnTo>
                      <a:pt x="781" y="26"/>
                    </a:lnTo>
                    <a:lnTo>
                      <a:pt x="798" y="31"/>
                    </a:lnTo>
                    <a:lnTo>
                      <a:pt x="807" y="33"/>
                    </a:lnTo>
                    <a:lnTo>
                      <a:pt x="807" y="33"/>
                    </a:lnTo>
                    <a:lnTo>
                      <a:pt x="817" y="31"/>
                    </a:lnTo>
                    <a:lnTo>
                      <a:pt x="828" y="30"/>
                    </a:lnTo>
                    <a:lnTo>
                      <a:pt x="828" y="30"/>
                    </a:lnTo>
                    <a:lnTo>
                      <a:pt x="828" y="29"/>
                    </a:lnTo>
                    <a:lnTo>
                      <a:pt x="828" y="26"/>
                    </a:lnTo>
                    <a:lnTo>
                      <a:pt x="825" y="21"/>
                    </a:lnTo>
                    <a:lnTo>
                      <a:pt x="825" y="21"/>
                    </a:lnTo>
                    <a:lnTo>
                      <a:pt x="828" y="18"/>
                    </a:lnTo>
                    <a:lnTo>
                      <a:pt x="833" y="16"/>
                    </a:lnTo>
                    <a:lnTo>
                      <a:pt x="847" y="9"/>
                    </a:lnTo>
                    <a:lnTo>
                      <a:pt x="847" y="9"/>
                    </a:lnTo>
                    <a:lnTo>
                      <a:pt x="856" y="3"/>
                    </a:lnTo>
                    <a:lnTo>
                      <a:pt x="860" y="0"/>
                    </a:lnTo>
                    <a:lnTo>
                      <a:pt x="860" y="0"/>
                    </a:lnTo>
                    <a:lnTo>
                      <a:pt x="861" y="4"/>
                    </a:lnTo>
                    <a:lnTo>
                      <a:pt x="864" y="9"/>
                    </a:lnTo>
                    <a:lnTo>
                      <a:pt x="868" y="13"/>
                    </a:lnTo>
                    <a:lnTo>
                      <a:pt x="868" y="13"/>
                    </a:lnTo>
                    <a:lnTo>
                      <a:pt x="873" y="16"/>
                    </a:lnTo>
                    <a:lnTo>
                      <a:pt x="876" y="18"/>
                    </a:lnTo>
                    <a:lnTo>
                      <a:pt x="878" y="22"/>
                    </a:lnTo>
                    <a:lnTo>
                      <a:pt x="878" y="22"/>
                    </a:lnTo>
                    <a:lnTo>
                      <a:pt x="882" y="27"/>
                    </a:lnTo>
                    <a:lnTo>
                      <a:pt x="885" y="30"/>
                    </a:lnTo>
                    <a:lnTo>
                      <a:pt x="886" y="31"/>
                    </a:lnTo>
                    <a:lnTo>
                      <a:pt x="886" y="31"/>
                    </a:lnTo>
                    <a:lnTo>
                      <a:pt x="887" y="30"/>
                    </a:lnTo>
                    <a:lnTo>
                      <a:pt x="890" y="27"/>
                    </a:lnTo>
                    <a:lnTo>
                      <a:pt x="891" y="24"/>
                    </a:lnTo>
                    <a:lnTo>
                      <a:pt x="891" y="18"/>
                    </a:lnTo>
                    <a:lnTo>
                      <a:pt x="891" y="18"/>
                    </a:lnTo>
                    <a:lnTo>
                      <a:pt x="902" y="20"/>
                    </a:lnTo>
                    <a:lnTo>
                      <a:pt x="902" y="20"/>
                    </a:lnTo>
                    <a:lnTo>
                      <a:pt x="899" y="59"/>
                    </a:lnTo>
                    <a:lnTo>
                      <a:pt x="899" y="59"/>
                    </a:lnTo>
                    <a:lnTo>
                      <a:pt x="899" y="64"/>
                    </a:lnTo>
                    <a:lnTo>
                      <a:pt x="898" y="69"/>
                    </a:lnTo>
                    <a:lnTo>
                      <a:pt x="895" y="73"/>
                    </a:lnTo>
                    <a:lnTo>
                      <a:pt x="895" y="73"/>
                    </a:lnTo>
                    <a:lnTo>
                      <a:pt x="895" y="85"/>
                    </a:lnTo>
                    <a:lnTo>
                      <a:pt x="894" y="97"/>
                    </a:lnTo>
                    <a:lnTo>
                      <a:pt x="894" y="97"/>
                    </a:lnTo>
                    <a:lnTo>
                      <a:pt x="903" y="103"/>
                    </a:lnTo>
                    <a:lnTo>
                      <a:pt x="908" y="105"/>
                    </a:lnTo>
                    <a:lnTo>
                      <a:pt x="912" y="109"/>
                    </a:lnTo>
                    <a:lnTo>
                      <a:pt x="912" y="109"/>
                    </a:lnTo>
                    <a:lnTo>
                      <a:pt x="920" y="110"/>
                    </a:lnTo>
                    <a:lnTo>
                      <a:pt x="925" y="114"/>
                    </a:lnTo>
                    <a:lnTo>
                      <a:pt x="925" y="114"/>
                    </a:lnTo>
                    <a:lnTo>
                      <a:pt x="930" y="118"/>
                    </a:lnTo>
                    <a:lnTo>
                      <a:pt x="934" y="122"/>
                    </a:lnTo>
                    <a:lnTo>
                      <a:pt x="939" y="125"/>
                    </a:lnTo>
                    <a:lnTo>
                      <a:pt x="939" y="125"/>
                    </a:lnTo>
                    <a:lnTo>
                      <a:pt x="943" y="127"/>
                    </a:lnTo>
                    <a:lnTo>
                      <a:pt x="946" y="129"/>
                    </a:lnTo>
                    <a:lnTo>
                      <a:pt x="953" y="130"/>
                    </a:lnTo>
                    <a:lnTo>
                      <a:pt x="953" y="130"/>
                    </a:lnTo>
                    <a:lnTo>
                      <a:pt x="955" y="127"/>
                    </a:lnTo>
                    <a:lnTo>
                      <a:pt x="957" y="121"/>
                    </a:lnTo>
                    <a:lnTo>
                      <a:pt x="957" y="121"/>
                    </a:lnTo>
                    <a:lnTo>
                      <a:pt x="959" y="120"/>
                    </a:lnTo>
                    <a:lnTo>
                      <a:pt x="960" y="118"/>
                    </a:lnTo>
                    <a:lnTo>
                      <a:pt x="961" y="113"/>
                    </a:lnTo>
                    <a:lnTo>
                      <a:pt x="961" y="105"/>
                    </a:lnTo>
                    <a:lnTo>
                      <a:pt x="961" y="105"/>
                    </a:lnTo>
                    <a:lnTo>
                      <a:pt x="975" y="103"/>
                    </a:lnTo>
                    <a:lnTo>
                      <a:pt x="975" y="103"/>
                    </a:lnTo>
                    <a:lnTo>
                      <a:pt x="977" y="104"/>
                    </a:lnTo>
                    <a:lnTo>
                      <a:pt x="979" y="105"/>
                    </a:lnTo>
                    <a:lnTo>
                      <a:pt x="983" y="110"/>
                    </a:lnTo>
                    <a:lnTo>
                      <a:pt x="983" y="110"/>
                    </a:lnTo>
                    <a:lnTo>
                      <a:pt x="982" y="113"/>
                    </a:lnTo>
                    <a:lnTo>
                      <a:pt x="983" y="116"/>
                    </a:lnTo>
                    <a:lnTo>
                      <a:pt x="983" y="116"/>
                    </a:lnTo>
                    <a:lnTo>
                      <a:pt x="992" y="121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1000" y="152"/>
                    </a:lnTo>
                    <a:lnTo>
                      <a:pt x="1000" y="152"/>
                    </a:lnTo>
                    <a:lnTo>
                      <a:pt x="995" y="164"/>
                    </a:lnTo>
                    <a:lnTo>
                      <a:pt x="991" y="174"/>
                    </a:lnTo>
                    <a:lnTo>
                      <a:pt x="988" y="187"/>
                    </a:lnTo>
                    <a:lnTo>
                      <a:pt x="988" y="187"/>
                    </a:lnTo>
                    <a:lnTo>
                      <a:pt x="990" y="195"/>
                    </a:lnTo>
                    <a:lnTo>
                      <a:pt x="991" y="201"/>
                    </a:lnTo>
                    <a:lnTo>
                      <a:pt x="994" y="208"/>
                    </a:lnTo>
                    <a:lnTo>
                      <a:pt x="994" y="208"/>
                    </a:lnTo>
                    <a:lnTo>
                      <a:pt x="991" y="223"/>
                    </a:lnTo>
                    <a:lnTo>
                      <a:pt x="987" y="241"/>
                    </a:lnTo>
                    <a:lnTo>
                      <a:pt x="987" y="241"/>
                    </a:lnTo>
                    <a:lnTo>
                      <a:pt x="991" y="248"/>
                    </a:lnTo>
                    <a:lnTo>
                      <a:pt x="996" y="257"/>
                    </a:lnTo>
                    <a:lnTo>
                      <a:pt x="1003" y="267"/>
                    </a:lnTo>
                    <a:lnTo>
                      <a:pt x="1000" y="304"/>
                    </a:lnTo>
                    <a:lnTo>
                      <a:pt x="992" y="322"/>
                    </a:lnTo>
                    <a:lnTo>
                      <a:pt x="988" y="340"/>
                    </a:lnTo>
                    <a:lnTo>
                      <a:pt x="988" y="340"/>
                    </a:lnTo>
                    <a:lnTo>
                      <a:pt x="984" y="364"/>
                    </a:lnTo>
                    <a:lnTo>
                      <a:pt x="984" y="364"/>
                    </a:lnTo>
                    <a:lnTo>
                      <a:pt x="982" y="370"/>
                    </a:lnTo>
                    <a:lnTo>
                      <a:pt x="979" y="375"/>
                    </a:lnTo>
                    <a:lnTo>
                      <a:pt x="975" y="381"/>
                    </a:lnTo>
                    <a:lnTo>
                      <a:pt x="975" y="381"/>
                    </a:lnTo>
                    <a:lnTo>
                      <a:pt x="973" y="396"/>
                    </a:lnTo>
                    <a:lnTo>
                      <a:pt x="970" y="407"/>
                    </a:lnTo>
                    <a:lnTo>
                      <a:pt x="970" y="414"/>
                    </a:lnTo>
                    <a:lnTo>
                      <a:pt x="970" y="414"/>
                    </a:lnTo>
                    <a:lnTo>
                      <a:pt x="972" y="421"/>
                    </a:lnTo>
                    <a:lnTo>
                      <a:pt x="978" y="436"/>
                    </a:lnTo>
                    <a:lnTo>
                      <a:pt x="978" y="436"/>
                    </a:lnTo>
                    <a:lnTo>
                      <a:pt x="990" y="477"/>
                    </a:lnTo>
                    <a:lnTo>
                      <a:pt x="990" y="477"/>
                    </a:lnTo>
                    <a:lnTo>
                      <a:pt x="1014" y="510"/>
                    </a:lnTo>
                    <a:lnTo>
                      <a:pt x="1014" y="510"/>
                    </a:lnTo>
                    <a:lnTo>
                      <a:pt x="1018" y="513"/>
                    </a:lnTo>
                    <a:lnTo>
                      <a:pt x="1022" y="516"/>
                    </a:lnTo>
                    <a:lnTo>
                      <a:pt x="1032" y="523"/>
                    </a:lnTo>
                    <a:lnTo>
                      <a:pt x="1032" y="523"/>
                    </a:lnTo>
                    <a:lnTo>
                      <a:pt x="1070" y="542"/>
                    </a:lnTo>
                    <a:lnTo>
                      <a:pt x="1096" y="555"/>
                    </a:lnTo>
                    <a:lnTo>
                      <a:pt x="1117" y="565"/>
                    </a:lnTo>
                    <a:lnTo>
                      <a:pt x="1117" y="565"/>
                    </a:lnTo>
                    <a:lnTo>
                      <a:pt x="1117" y="581"/>
                    </a:lnTo>
                    <a:lnTo>
                      <a:pt x="1117" y="594"/>
                    </a:lnTo>
                    <a:lnTo>
                      <a:pt x="1117" y="594"/>
                    </a:lnTo>
                    <a:lnTo>
                      <a:pt x="1122" y="603"/>
                    </a:lnTo>
                    <a:lnTo>
                      <a:pt x="1128" y="615"/>
                    </a:lnTo>
                    <a:lnTo>
                      <a:pt x="1128" y="615"/>
                    </a:lnTo>
                    <a:lnTo>
                      <a:pt x="1130" y="621"/>
                    </a:lnTo>
                    <a:lnTo>
                      <a:pt x="1130" y="630"/>
                    </a:lnTo>
                    <a:lnTo>
                      <a:pt x="1130" y="640"/>
                    </a:lnTo>
                    <a:lnTo>
                      <a:pt x="1130" y="640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86">
                <a:extLst>
                  <a:ext uri="{FF2B5EF4-FFF2-40B4-BE49-F238E27FC236}">
                    <a16:creationId xmlns:a16="http://schemas.microsoft.com/office/drawing/2014/main" id="{809D1E6A-9F6D-4F8F-B219-E72F9A276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63" y="2411413"/>
                <a:ext cx="1685925" cy="1073150"/>
              </a:xfrm>
              <a:custGeom>
                <a:avLst/>
                <a:gdLst>
                  <a:gd name="T0" fmla="*/ 218 w 1062"/>
                  <a:gd name="T1" fmla="*/ 614 h 676"/>
                  <a:gd name="T2" fmla="*/ 340 w 1062"/>
                  <a:gd name="T3" fmla="*/ 673 h 676"/>
                  <a:gd name="T4" fmla="*/ 389 w 1062"/>
                  <a:gd name="T5" fmla="*/ 661 h 676"/>
                  <a:gd name="T6" fmla="*/ 449 w 1062"/>
                  <a:gd name="T7" fmla="*/ 637 h 676"/>
                  <a:gd name="T8" fmla="*/ 559 w 1062"/>
                  <a:gd name="T9" fmla="*/ 598 h 676"/>
                  <a:gd name="T10" fmla="*/ 604 w 1062"/>
                  <a:gd name="T11" fmla="*/ 583 h 676"/>
                  <a:gd name="T12" fmla="*/ 659 w 1062"/>
                  <a:gd name="T13" fmla="*/ 601 h 676"/>
                  <a:gd name="T14" fmla="*/ 655 w 1062"/>
                  <a:gd name="T15" fmla="*/ 623 h 676"/>
                  <a:gd name="T16" fmla="*/ 697 w 1062"/>
                  <a:gd name="T17" fmla="*/ 629 h 676"/>
                  <a:gd name="T18" fmla="*/ 744 w 1062"/>
                  <a:gd name="T19" fmla="*/ 653 h 676"/>
                  <a:gd name="T20" fmla="*/ 771 w 1062"/>
                  <a:gd name="T21" fmla="*/ 609 h 676"/>
                  <a:gd name="T22" fmla="*/ 795 w 1062"/>
                  <a:gd name="T23" fmla="*/ 566 h 676"/>
                  <a:gd name="T24" fmla="*/ 863 w 1062"/>
                  <a:gd name="T25" fmla="*/ 572 h 676"/>
                  <a:gd name="T26" fmla="*/ 893 w 1062"/>
                  <a:gd name="T27" fmla="*/ 550 h 676"/>
                  <a:gd name="T28" fmla="*/ 914 w 1062"/>
                  <a:gd name="T29" fmla="*/ 493 h 676"/>
                  <a:gd name="T30" fmla="*/ 948 w 1062"/>
                  <a:gd name="T31" fmla="*/ 476 h 676"/>
                  <a:gd name="T32" fmla="*/ 993 w 1062"/>
                  <a:gd name="T33" fmla="*/ 488 h 676"/>
                  <a:gd name="T34" fmla="*/ 1014 w 1062"/>
                  <a:gd name="T35" fmla="*/ 469 h 676"/>
                  <a:gd name="T36" fmla="*/ 1029 w 1062"/>
                  <a:gd name="T37" fmla="*/ 447 h 676"/>
                  <a:gd name="T38" fmla="*/ 1037 w 1062"/>
                  <a:gd name="T39" fmla="*/ 397 h 676"/>
                  <a:gd name="T40" fmla="*/ 1036 w 1062"/>
                  <a:gd name="T41" fmla="*/ 356 h 676"/>
                  <a:gd name="T42" fmla="*/ 1047 w 1062"/>
                  <a:gd name="T43" fmla="*/ 299 h 676"/>
                  <a:gd name="T44" fmla="*/ 1042 w 1062"/>
                  <a:gd name="T45" fmla="*/ 243 h 676"/>
                  <a:gd name="T46" fmla="*/ 1028 w 1062"/>
                  <a:gd name="T47" fmla="*/ 211 h 676"/>
                  <a:gd name="T48" fmla="*/ 992 w 1062"/>
                  <a:gd name="T49" fmla="*/ 176 h 676"/>
                  <a:gd name="T50" fmla="*/ 973 w 1062"/>
                  <a:gd name="T51" fmla="*/ 133 h 676"/>
                  <a:gd name="T52" fmla="*/ 954 w 1062"/>
                  <a:gd name="T53" fmla="*/ 110 h 676"/>
                  <a:gd name="T54" fmla="*/ 889 w 1062"/>
                  <a:gd name="T55" fmla="*/ 101 h 676"/>
                  <a:gd name="T56" fmla="*/ 852 w 1062"/>
                  <a:gd name="T57" fmla="*/ 95 h 676"/>
                  <a:gd name="T58" fmla="*/ 843 w 1062"/>
                  <a:gd name="T59" fmla="*/ 49 h 676"/>
                  <a:gd name="T60" fmla="*/ 818 w 1062"/>
                  <a:gd name="T61" fmla="*/ 45 h 676"/>
                  <a:gd name="T62" fmla="*/ 782 w 1062"/>
                  <a:gd name="T63" fmla="*/ 46 h 676"/>
                  <a:gd name="T64" fmla="*/ 767 w 1062"/>
                  <a:gd name="T65" fmla="*/ 79 h 676"/>
                  <a:gd name="T66" fmla="*/ 744 w 1062"/>
                  <a:gd name="T67" fmla="*/ 72 h 676"/>
                  <a:gd name="T68" fmla="*/ 745 w 1062"/>
                  <a:gd name="T69" fmla="*/ 63 h 676"/>
                  <a:gd name="T70" fmla="*/ 707 w 1062"/>
                  <a:gd name="T71" fmla="*/ 62 h 676"/>
                  <a:gd name="T72" fmla="*/ 722 w 1062"/>
                  <a:gd name="T73" fmla="*/ 42 h 676"/>
                  <a:gd name="T74" fmla="*/ 681 w 1062"/>
                  <a:gd name="T75" fmla="*/ 24 h 676"/>
                  <a:gd name="T76" fmla="*/ 668 w 1062"/>
                  <a:gd name="T77" fmla="*/ 7 h 676"/>
                  <a:gd name="T78" fmla="*/ 656 w 1062"/>
                  <a:gd name="T79" fmla="*/ 13 h 676"/>
                  <a:gd name="T80" fmla="*/ 633 w 1062"/>
                  <a:gd name="T81" fmla="*/ 20 h 676"/>
                  <a:gd name="T82" fmla="*/ 613 w 1062"/>
                  <a:gd name="T83" fmla="*/ 57 h 676"/>
                  <a:gd name="T84" fmla="*/ 592 w 1062"/>
                  <a:gd name="T85" fmla="*/ 66 h 676"/>
                  <a:gd name="T86" fmla="*/ 545 w 1062"/>
                  <a:gd name="T87" fmla="*/ 80 h 676"/>
                  <a:gd name="T88" fmla="*/ 468 w 1062"/>
                  <a:gd name="T89" fmla="*/ 98 h 676"/>
                  <a:gd name="T90" fmla="*/ 463 w 1062"/>
                  <a:gd name="T91" fmla="*/ 133 h 676"/>
                  <a:gd name="T92" fmla="*/ 401 w 1062"/>
                  <a:gd name="T93" fmla="*/ 158 h 676"/>
                  <a:gd name="T94" fmla="*/ 367 w 1062"/>
                  <a:gd name="T95" fmla="*/ 162 h 676"/>
                  <a:gd name="T96" fmla="*/ 359 w 1062"/>
                  <a:gd name="T97" fmla="*/ 165 h 676"/>
                  <a:gd name="T98" fmla="*/ 361 w 1062"/>
                  <a:gd name="T99" fmla="*/ 246 h 676"/>
                  <a:gd name="T100" fmla="*/ 366 w 1062"/>
                  <a:gd name="T101" fmla="*/ 282 h 676"/>
                  <a:gd name="T102" fmla="*/ 298 w 1062"/>
                  <a:gd name="T103" fmla="*/ 300 h 676"/>
                  <a:gd name="T104" fmla="*/ 280 w 1062"/>
                  <a:gd name="T105" fmla="*/ 278 h 676"/>
                  <a:gd name="T106" fmla="*/ 262 w 1062"/>
                  <a:gd name="T107" fmla="*/ 219 h 676"/>
                  <a:gd name="T108" fmla="*/ 252 w 1062"/>
                  <a:gd name="T109" fmla="*/ 187 h 676"/>
                  <a:gd name="T110" fmla="*/ 235 w 1062"/>
                  <a:gd name="T111" fmla="*/ 162 h 676"/>
                  <a:gd name="T112" fmla="*/ 206 w 1062"/>
                  <a:gd name="T113" fmla="*/ 168 h 676"/>
                  <a:gd name="T114" fmla="*/ 188 w 1062"/>
                  <a:gd name="T115" fmla="*/ 184 h 676"/>
                  <a:gd name="T116" fmla="*/ 186 w 1062"/>
                  <a:gd name="T117" fmla="*/ 211 h 676"/>
                  <a:gd name="T118" fmla="*/ 117 w 1062"/>
                  <a:gd name="T119" fmla="*/ 248 h 676"/>
                  <a:gd name="T120" fmla="*/ 100 w 1062"/>
                  <a:gd name="T121" fmla="*/ 391 h 676"/>
                  <a:gd name="T122" fmla="*/ 0 w 1062"/>
                  <a:gd name="T123" fmla="*/ 496 h 676"/>
                  <a:gd name="T124" fmla="*/ 88 w 1062"/>
                  <a:gd name="T125" fmla="*/ 557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2" h="676">
                    <a:moveTo>
                      <a:pt x="88" y="557"/>
                    </a:moveTo>
                    <a:lnTo>
                      <a:pt x="88" y="557"/>
                    </a:lnTo>
                    <a:lnTo>
                      <a:pt x="116" y="568"/>
                    </a:lnTo>
                    <a:lnTo>
                      <a:pt x="116" y="568"/>
                    </a:lnTo>
                    <a:lnTo>
                      <a:pt x="147" y="579"/>
                    </a:lnTo>
                    <a:lnTo>
                      <a:pt x="147" y="579"/>
                    </a:lnTo>
                    <a:lnTo>
                      <a:pt x="162" y="587"/>
                    </a:lnTo>
                    <a:lnTo>
                      <a:pt x="186" y="597"/>
                    </a:lnTo>
                    <a:lnTo>
                      <a:pt x="206" y="606"/>
                    </a:lnTo>
                    <a:lnTo>
                      <a:pt x="218" y="614"/>
                    </a:lnTo>
                    <a:lnTo>
                      <a:pt x="218" y="614"/>
                    </a:lnTo>
                    <a:lnTo>
                      <a:pt x="249" y="624"/>
                    </a:lnTo>
                    <a:lnTo>
                      <a:pt x="274" y="635"/>
                    </a:lnTo>
                    <a:lnTo>
                      <a:pt x="315" y="663"/>
                    </a:lnTo>
                    <a:lnTo>
                      <a:pt x="315" y="663"/>
                    </a:lnTo>
                    <a:lnTo>
                      <a:pt x="327" y="670"/>
                    </a:lnTo>
                    <a:lnTo>
                      <a:pt x="335" y="673"/>
                    </a:lnTo>
                    <a:lnTo>
                      <a:pt x="340" y="676"/>
                    </a:lnTo>
                    <a:lnTo>
                      <a:pt x="340" y="676"/>
                    </a:lnTo>
                    <a:lnTo>
                      <a:pt x="340" y="673"/>
                    </a:lnTo>
                    <a:lnTo>
                      <a:pt x="340" y="667"/>
                    </a:lnTo>
                    <a:lnTo>
                      <a:pt x="340" y="662"/>
                    </a:lnTo>
                    <a:lnTo>
                      <a:pt x="341" y="658"/>
                    </a:lnTo>
                    <a:lnTo>
                      <a:pt x="341" y="658"/>
                    </a:lnTo>
                    <a:lnTo>
                      <a:pt x="346" y="658"/>
                    </a:lnTo>
                    <a:lnTo>
                      <a:pt x="353" y="658"/>
                    </a:lnTo>
                    <a:lnTo>
                      <a:pt x="367" y="661"/>
                    </a:lnTo>
                    <a:lnTo>
                      <a:pt x="379" y="662"/>
                    </a:lnTo>
                    <a:lnTo>
                      <a:pt x="384" y="662"/>
                    </a:lnTo>
                    <a:lnTo>
                      <a:pt x="389" y="661"/>
                    </a:lnTo>
                    <a:lnTo>
                      <a:pt x="389" y="661"/>
                    </a:lnTo>
                    <a:lnTo>
                      <a:pt x="397" y="662"/>
                    </a:lnTo>
                    <a:lnTo>
                      <a:pt x="403" y="663"/>
                    </a:lnTo>
                    <a:lnTo>
                      <a:pt x="407" y="664"/>
                    </a:lnTo>
                    <a:lnTo>
                      <a:pt x="412" y="664"/>
                    </a:lnTo>
                    <a:lnTo>
                      <a:pt x="412" y="664"/>
                    </a:lnTo>
                    <a:lnTo>
                      <a:pt x="419" y="661"/>
                    </a:lnTo>
                    <a:lnTo>
                      <a:pt x="429" y="653"/>
                    </a:lnTo>
                    <a:lnTo>
                      <a:pt x="429" y="653"/>
                    </a:lnTo>
                    <a:lnTo>
                      <a:pt x="449" y="637"/>
                    </a:lnTo>
                    <a:lnTo>
                      <a:pt x="449" y="637"/>
                    </a:lnTo>
                    <a:lnTo>
                      <a:pt x="465" y="632"/>
                    </a:lnTo>
                    <a:lnTo>
                      <a:pt x="497" y="622"/>
                    </a:lnTo>
                    <a:lnTo>
                      <a:pt x="497" y="622"/>
                    </a:lnTo>
                    <a:lnTo>
                      <a:pt x="535" y="607"/>
                    </a:lnTo>
                    <a:lnTo>
                      <a:pt x="550" y="603"/>
                    </a:lnTo>
                    <a:lnTo>
                      <a:pt x="556" y="600"/>
                    </a:lnTo>
                    <a:lnTo>
                      <a:pt x="556" y="600"/>
                    </a:lnTo>
                    <a:lnTo>
                      <a:pt x="558" y="600"/>
                    </a:lnTo>
                    <a:lnTo>
                      <a:pt x="559" y="598"/>
                    </a:lnTo>
                    <a:lnTo>
                      <a:pt x="560" y="593"/>
                    </a:lnTo>
                    <a:lnTo>
                      <a:pt x="563" y="588"/>
                    </a:lnTo>
                    <a:lnTo>
                      <a:pt x="567" y="581"/>
                    </a:lnTo>
                    <a:lnTo>
                      <a:pt x="567" y="581"/>
                    </a:lnTo>
                    <a:lnTo>
                      <a:pt x="569" y="583"/>
                    </a:lnTo>
                    <a:lnTo>
                      <a:pt x="572" y="585"/>
                    </a:lnTo>
                    <a:lnTo>
                      <a:pt x="572" y="585"/>
                    </a:lnTo>
                    <a:lnTo>
                      <a:pt x="590" y="584"/>
                    </a:lnTo>
                    <a:lnTo>
                      <a:pt x="599" y="583"/>
                    </a:lnTo>
                    <a:lnTo>
                      <a:pt x="604" y="583"/>
                    </a:lnTo>
                    <a:lnTo>
                      <a:pt x="604" y="583"/>
                    </a:lnTo>
                    <a:lnTo>
                      <a:pt x="608" y="584"/>
                    </a:lnTo>
                    <a:lnTo>
                      <a:pt x="615" y="585"/>
                    </a:lnTo>
                    <a:lnTo>
                      <a:pt x="626" y="587"/>
                    </a:lnTo>
                    <a:lnTo>
                      <a:pt x="626" y="587"/>
                    </a:lnTo>
                    <a:lnTo>
                      <a:pt x="644" y="593"/>
                    </a:lnTo>
                    <a:lnTo>
                      <a:pt x="651" y="596"/>
                    </a:lnTo>
                    <a:lnTo>
                      <a:pt x="655" y="601"/>
                    </a:lnTo>
                    <a:lnTo>
                      <a:pt x="655" y="601"/>
                    </a:lnTo>
                    <a:lnTo>
                      <a:pt x="659" y="601"/>
                    </a:lnTo>
                    <a:lnTo>
                      <a:pt x="661" y="602"/>
                    </a:lnTo>
                    <a:lnTo>
                      <a:pt x="661" y="602"/>
                    </a:lnTo>
                    <a:lnTo>
                      <a:pt x="662" y="607"/>
                    </a:lnTo>
                    <a:lnTo>
                      <a:pt x="662" y="613"/>
                    </a:lnTo>
                    <a:lnTo>
                      <a:pt x="662" y="613"/>
                    </a:lnTo>
                    <a:lnTo>
                      <a:pt x="655" y="616"/>
                    </a:lnTo>
                    <a:lnTo>
                      <a:pt x="655" y="616"/>
                    </a:lnTo>
                    <a:lnTo>
                      <a:pt x="655" y="619"/>
                    </a:lnTo>
                    <a:lnTo>
                      <a:pt x="655" y="622"/>
                    </a:lnTo>
                    <a:lnTo>
                      <a:pt x="655" y="623"/>
                    </a:lnTo>
                    <a:lnTo>
                      <a:pt x="655" y="623"/>
                    </a:lnTo>
                    <a:lnTo>
                      <a:pt x="660" y="624"/>
                    </a:lnTo>
                    <a:lnTo>
                      <a:pt x="666" y="627"/>
                    </a:lnTo>
                    <a:lnTo>
                      <a:pt x="674" y="629"/>
                    </a:lnTo>
                    <a:lnTo>
                      <a:pt x="683" y="633"/>
                    </a:lnTo>
                    <a:lnTo>
                      <a:pt x="683" y="633"/>
                    </a:lnTo>
                    <a:lnTo>
                      <a:pt x="687" y="633"/>
                    </a:lnTo>
                    <a:lnTo>
                      <a:pt x="691" y="632"/>
                    </a:lnTo>
                    <a:lnTo>
                      <a:pt x="695" y="631"/>
                    </a:lnTo>
                    <a:lnTo>
                      <a:pt x="697" y="629"/>
                    </a:lnTo>
                    <a:lnTo>
                      <a:pt x="697" y="629"/>
                    </a:lnTo>
                    <a:lnTo>
                      <a:pt x="700" y="631"/>
                    </a:lnTo>
                    <a:lnTo>
                      <a:pt x="704" y="633"/>
                    </a:lnTo>
                    <a:lnTo>
                      <a:pt x="710" y="640"/>
                    </a:lnTo>
                    <a:lnTo>
                      <a:pt x="721" y="649"/>
                    </a:lnTo>
                    <a:lnTo>
                      <a:pt x="721" y="649"/>
                    </a:lnTo>
                    <a:lnTo>
                      <a:pt x="726" y="653"/>
                    </a:lnTo>
                    <a:lnTo>
                      <a:pt x="730" y="654"/>
                    </a:lnTo>
                    <a:lnTo>
                      <a:pt x="744" y="653"/>
                    </a:lnTo>
                    <a:lnTo>
                      <a:pt x="744" y="653"/>
                    </a:lnTo>
                    <a:lnTo>
                      <a:pt x="747" y="653"/>
                    </a:lnTo>
                    <a:lnTo>
                      <a:pt x="747" y="651"/>
                    </a:lnTo>
                    <a:lnTo>
                      <a:pt x="748" y="646"/>
                    </a:lnTo>
                    <a:lnTo>
                      <a:pt x="748" y="638"/>
                    </a:lnTo>
                    <a:lnTo>
                      <a:pt x="748" y="638"/>
                    </a:lnTo>
                    <a:lnTo>
                      <a:pt x="754" y="628"/>
                    </a:lnTo>
                    <a:lnTo>
                      <a:pt x="760" y="619"/>
                    </a:lnTo>
                    <a:lnTo>
                      <a:pt x="764" y="606"/>
                    </a:lnTo>
                    <a:lnTo>
                      <a:pt x="764" y="606"/>
                    </a:lnTo>
                    <a:lnTo>
                      <a:pt x="771" y="609"/>
                    </a:lnTo>
                    <a:lnTo>
                      <a:pt x="776" y="611"/>
                    </a:lnTo>
                    <a:lnTo>
                      <a:pt x="776" y="611"/>
                    </a:lnTo>
                    <a:lnTo>
                      <a:pt x="778" y="603"/>
                    </a:lnTo>
                    <a:lnTo>
                      <a:pt x="780" y="588"/>
                    </a:lnTo>
                    <a:lnTo>
                      <a:pt x="783" y="566"/>
                    </a:lnTo>
                    <a:lnTo>
                      <a:pt x="783" y="566"/>
                    </a:lnTo>
                    <a:lnTo>
                      <a:pt x="788" y="567"/>
                    </a:lnTo>
                    <a:lnTo>
                      <a:pt x="793" y="570"/>
                    </a:lnTo>
                    <a:lnTo>
                      <a:pt x="793" y="570"/>
                    </a:lnTo>
                    <a:lnTo>
                      <a:pt x="795" y="566"/>
                    </a:lnTo>
                    <a:lnTo>
                      <a:pt x="797" y="562"/>
                    </a:lnTo>
                    <a:lnTo>
                      <a:pt x="799" y="561"/>
                    </a:lnTo>
                    <a:lnTo>
                      <a:pt x="801" y="559"/>
                    </a:lnTo>
                    <a:lnTo>
                      <a:pt x="801" y="559"/>
                    </a:lnTo>
                    <a:lnTo>
                      <a:pt x="811" y="563"/>
                    </a:lnTo>
                    <a:lnTo>
                      <a:pt x="827" y="567"/>
                    </a:lnTo>
                    <a:lnTo>
                      <a:pt x="844" y="571"/>
                    </a:lnTo>
                    <a:lnTo>
                      <a:pt x="853" y="574"/>
                    </a:lnTo>
                    <a:lnTo>
                      <a:pt x="853" y="574"/>
                    </a:lnTo>
                    <a:lnTo>
                      <a:pt x="863" y="572"/>
                    </a:lnTo>
                    <a:lnTo>
                      <a:pt x="872" y="571"/>
                    </a:lnTo>
                    <a:lnTo>
                      <a:pt x="872" y="571"/>
                    </a:lnTo>
                    <a:lnTo>
                      <a:pt x="874" y="570"/>
                    </a:lnTo>
                    <a:lnTo>
                      <a:pt x="874" y="566"/>
                    </a:lnTo>
                    <a:lnTo>
                      <a:pt x="871" y="561"/>
                    </a:lnTo>
                    <a:lnTo>
                      <a:pt x="871" y="561"/>
                    </a:lnTo>
                    <a:lnTo>
                      <a:pt x="874" y="559"/>
                    </a:lnTo>
                    <a:lnTo>
                      <a:pt x="879" y="556"/>
                    </a:lnTo>
                    <a:lnTo>
                      <a:pt x="893" y="550"/>
                    </a:lnTo>
                    <a:lnTo>
                      <a:pt x="893" y="550"/>
                    </a:lnTo>
                    <a:lnTo>
                      <a:pt x="902" y="544"/>
                    </a:lnTo>
                    <a:lnTo>
                      <a:pt x="906" y="540"/>
                    </a:lnTo>
                    <a:lnTo>
                      <a:pt x="907" y="530"/>
                    </a:lnTo>
                    <a:lnTo>
                      <a:pt x="907" y="530"/>
                    </a:lnTo>
                    <a:lnTo>
                      <a:pt x="919" y="499"/>
                    </a:lnTo>
                    <a:lnTo>
                      <a:pt x="919" y="499"/>
                    </a:lnTo>
                    <a:lnTo>
                      <a:pt x="919" y="497"/>
                    </a:lnTo>
                    <a:lnTo>
                      <a:pt x="919" y="497"/>
                    </a:lnTo>
                    <a:lnTo>
                      <a:pt x="914" y="493"/>
                    </a:lnTo>
                    <a:lnTo>
                      <a:pt x="914" y="493"/>
                    </a:lnTo>
                    <a:lnTo>
                      <a:pt x="914" y="489"/>
                    </a:lnTo>
                    <a:lnTo>
                      <a:pt x="914" y="488"/>
                    </a:lnTo>
                    <a:lnTo>
                      <a:pt x="916" y="487"/>
                    </a:lnTo>
                    <a:lnTo>
                      <a:pt x="920" y="489"/>
                    </a:lnTo>
                    <a:lnTo>
                      <a:pt x="920" y="489"/>
                    </a:lnTo>
                    <a:lnTo>
                      <a:pt x="932" y="479"/>
                    </a:lnTo>
                    <a:lnTo>
                      <a:pt x="932" y="479"/>
                    </a:lnTo>
                    <a:lnTo>
                      <a:pt x="933" y="478"/>
                    </a:lnTo>
                    <a:lnTo>
                      <a:pt x="938" y="476"/>
                    </a:lnTo>
                    <a:lnTo>
                      <a:pt x="948" y="476"/>
                    </a:lnTo>
                    <a:lnTo>
                      <a:pt x="954" y="479"/>
                    </a:lnTo>
                    <a:lnTo>
                      <a:pt x="963" y="482"/>
                    </a:lnTo>
                    <a:lnTo>
                      <a:pt x="963" y="482"/>
                    </a:lnTo>
                    <a:lnTo>
                      <a:pt x="966" y="480"/>
                    </a:lnTo>
                    <a:lnTo>
                      <a:pt x="967" y="479"/>
                    </a:lnTo>
                    <a:lnTo>
                      <a:pt x="968" y="479"/>
                    </a:lnTo>
                    <a:lnTo>
                      <a:pt x="968" y="479"/>
                    </a:lnTo>
                    <a:lnTo>
                      <a:pt x="980" y="484"/>
                    </a:lnTo>
                    <a:lnTo>
                      <a:pt x="993" y="488"/>
                    </a:lnTo>
                    <a:lnTo>
                      <a:pt x="993" y="488"/>
                    </a:lnTo>
                    <a:lnTo>
                      <a:pt x="1002" y="486"/>
                    </a:lnTo>
                    <a:lnTo>
                      <a:pt x="1005" y="484"/>
                    </a:lnTo>
                    <a:lnTo>
                      <a:pt x="1007" y="480"/>
                    </a:lnTo>
                    <a:lnTo>
                      <a:pt x="1007" y="480"/>
                    </a:lnTo>
                    <a:lnTo>
                      <a:pt x="1006" y="478"/>
                    </a:lnTo>
                    <a:lnTo>
                      <a:pt x="1006" y="476"/>
                    </a:lnTo>
                    <a:lnTo>
                      <a:pt x="1006" y="474"/>
                    </a:lnTo>
                    <a:lnTo>
                      <a:pt x="1010" y="473"/>
                    </a:lnTo>
                    <a:lnTo>
                      <a:pt x="1010" y="473"/>
                    </a:lnTo>
                    <a:lnTo>
                      <a:pt x="1014" y="469"/>
                    </a:lnTo>
                    <a:lnTo>
                      <a:pt x="1018" y="464"/>
                    </a:lnTo>
                    <a:lnTo>
                      <a:pt x="1018" y="464"/>
                    </a:lnTo>
                    <a:lnTo>
                      <a:pt x="1024" y="465"/>
                    </a:lnTo>
                    <a:lnTo>
                      <a:pt x="1028" y="465"/>
                    </a:lnTo>
                    <a:lnTo>
                      <a:pt x="1030" y="464"/>
                    </a:lnTo>
                    <a:lnTo>
                      <a:pt x="1030" y="464"/>
                    </a:lnTo>
                    <a:lnTo>
                      <a:pt x="1030" y="462"/>
                    </a:lnTo>
                    <a:lnTo>
                      <a:pt x="1028" y="458"/>
                    </a:lnTo>
                    <a:lnTo>
                      <a:pt x="1028" y="454"/>
                    </a:lnTo>
                    <a:lnTo>
                      <a:pt x="1029" y="447"/>
                    </a:lnTo>
                    <a:lnTo>
                      <a:pt x="1029" y="447"/>
                    </a:lnTo>
                    <a:lnTo>
                      <a:pt x="1036" y="436"/>
                    </a:lnTo>
                    <a:lnTo>
                      <a:pt x="1041" y="429"/>
                    </a:lnTo>
                    <a:lnTo>
                      <a:pt x="1045" y="418"/>
                    </a:lnTo>
                    <a:lnTo>
                      <a:pt x="1046" y="409"/>
                    </a:lnTo>
                    <a:lnTo>
                      <a:pt x="1046" y="409"/>
                    </a:lnTo>
                    <a:lnTo>
                      <a:pt x="1041" y="405"/>
                    </a:lnTo>
                    <a:lnTo>
                      <a:pt x="1038" y="403"/>
                    </a:lnTo>
                    <a:lnTo>
                      <a:pt x="1037" y="400"/>
                    </a:lnTo>
                    <a:lnTo>
                      <a:pt x="1037" y="397"/>
                    </a:lnTo>
                    <a:lnTo>
                      <a:pt x="1037" y="395"/>
                    </a:lnTo>
                    <a:lnTo>
                      <a:pt x="1034" y="394"/>
                    </a:lnTo>
                    <a:lnTo>
                      <a:pt x="1032" y="394"/>
                    </a:lnTo>
                    <a:lnTo>
                      <a:pt x="1032" y="394"/>
                    </a:lnTo>
                    <a:lnTo>
                      <a:pt x="1032" y="388"/>
                    </a:lnTo>
                    <a:lnTo>
                      <a:pt x="1033" y="383"/>
                    </a:lnTo>
                    <a:lnTo>
                      <a:pt x="1037" y="373"/>
                    </a:lnTo>
                    <a:lnTo>
                      <a:pt x="1037" y="366"/>
                    </a:lnTo>
                    <a:lnTo>
                      <a:pt x="1037" y="361"/>
                    </a:lnTo>
                    <a:lnTo>
                      <a:pt x="1036" y="356"/>
                    </a:lnTo>
                    <a:lnTo>
                      <a:pt x="1032" y="351"/>
                    </a:lnTo>
                    <a:lnTo>
                      <a:pt x="1032" y="351"/>
                    </a:lnTo>
                    <a:lnTo>
                      <a:pt x="1040" y="343"/>
                    </a:lnTo>
                    <a:lnTo>
                      <a:pt x="1046" y="334"/>
                    </a:lnTo>
                    <a:lnTo>
                      <a:pt x="1053" y="326"/>
                    </a:lnTo>
                    <a:lnTo>
                      <a:pt x="1059" y="318"/>
                    </a:lnTo>
                    <a:lnTo>
                      <a:pt x="1059" y="318"/>
                    </a:lnTo>
                    <a:lnTo>
                      <a:pt x="1054" y="313"/>
                    </a:lnTo>
                    <a:lnTo>
                      <a:pt x="1049" y="307"/>
                    </a:lnTo>
                    <a:lnTo>
                      <a:pt x="1047" y="299"/>
                    </a:lnTo>
                    <a:lnTo>
                      <a:pt x="1047" y="291"/>
                    </a:lnTo>
                    <a:lnTo>
                      <a:pt x="1047" y="291"/>
                    </a:lnTo>
                    <a:lnTo>
                      <a:pt x="1062" y="257"/>
                    </a:lnTo>
                    <a:lnTo>
                      <a:pt x="1062" y="257"/>
                    </a:lnTo>
                    <a:lnTo>
                      <a:pt x="1060" y="255"/>
                    </a:lnTo>
                    <a:lnTo>
                      <a:pt x="1056" y="252"/>
                    </a:lnTo>
                    <a:lnTo>
                      <a:pt x="1053" y="250"/>
                    </a:lnTo>
                    <a:lnTo>
                      <a:pt x="1053" y="250"/>
                    </a:lnTo>
                    <a:lnTo>
                      <a:pt x="1046" y="246"/>
                    </a:lnTo>
                    <a:lnTo>
                      <a:pt x="1042" y="243"/>
                    </a:lnTo>
                    <a:lnTo>
                      <a:pt x="1040" y="241"/>
                    </a:lnTo>
                    <a:lnTo>
                      <a:pt x="1040" y="238"/>
                    </a:lnTo>
                    <a:lnTo>
                      <a:pt x="1040" y="238"/>
                    </a:lnTo>
                    <a:lnTo>
                      <a:pt x="1038" y="234"/>
                    </a:lnTo>
                    <a:lnTo>
                      <a:pt x="1037" y="232"/>
                    </a:lnTo>
                    <a:lnTo>
                      <a:pt x="1034" y="229"/>
                    </a:lnTo>
                    <a:lnTo>
                      <a:pt x="1030" y="228"/>
                    </a:lnTo>
                    <a:lnTo>
                      <a:pt x="1030" y="228"/>
                    </a:lnTo>
                    <a:lnTo>
                      <a:pt x="1029" y="220"/>
                    </a:lnTo>
                    <a:lnTo>
                      <a:pt x="1028" y="211"/>
                    </a:lnTo>
                    <a:lnTo>
                      <a:pt x="1028" y="203"/>
                    </a:lnTo>
                    <a:lnTo>
                      <a:pt x="1027" y="197"/>
                    </a:lnTo>
                    <a:lnTo>
                      <a:pt x="1027" y="197"/>
                    </a:lnTo>
                    <a:lnTo>
                      <a:pt x="1020" y="194"/>
                    </a:lnTo>
                    <a:lnTo>
                      <a:pt x="1018" y="191"/>
                    </a:lnTo>
                    <a:lnTo>
                      <a:pt x="1012" y="186"/>
                    </a:lnTo>
                    <a:lnTo>
                      <a:pt x="1005" y="180"/>
                    </a:lnTo>
                    <a:lnTo>
                      <a:pt x="1005" y="180"/>
                    </a:lnTo>
                    <a:lnTo>
                      <a:pt x="998" y="178"/>
                    </a:lnTo>
                    <a:lnTo>
                      <a:pt x="992" y="176"/>
                    </a:lnTo>
                    <a:lnTo>
                      <a:pt x="986" y="173"/>
                    </a:lnTo>
                    <a:lnTo>
                      <a:pt x="981" y="169"/>
                    </a:lnTo>
                    <a:lnTo>
                      <a:pt x="979" y="165"/>
                    </a:lnTo>
                    <a:lnTo>
                      <a:pt x="975" y="162"/>
                    </a:lnTo>
                    <a:lnTo>
                      <a:pt x="972" y="154"/>
                    </a:lnTo>
                    <a:lnTo>
                      <a:pt x="972" y="154"/>
                    </a:lnTo>
                    <a:lnTo>
                      <a:pt x="971" y="149"/>
                    </a:lnTo>
                    <a:lnTo>
                      <a:pt x="972" y="143"/>
                    </a:lnTo>
                    <a:lnTo>
                      <a:pt x="973" y="138"/>
                    </a:lnTo>
                    <a:lnTo>
                      <a:pt x="973" y="133"/>
                    </a:lnTo>
                    <a:lnTo>
                      <a:pt x="973" y="133"/>
                    </a:lnTo>
                    <a:lnTo>
                      <a:pt x="971" y="128"/>
                    </a:lnTo>
                    <a:lnTo>
                      <a:pt x="968" y="127"/>
                    </a:lnTo>
                    <a:lnTo>
                      <a:pt x="963" y="125"/>
                    </a:lnTo>
                    <a:lnTo>
                      <a:pt x="963" y="125"/>
                    </a:lnTo>
                    <a:lnTo>
                      <a:pt x="962" y="123"/>
                    </a:lnTo>
                    <a:lnTo>
                      <a:pt x="959" y="119"/>
                    </a:lnTo>
                    <a:lnTo>
                      <a:pt x="957" y="115"/>
                    </a:lnTo>
                    <a:lnTo>
                      <a:pt x="954" y="110"/>
                    </a:lnTo>
                    <a:lnTo>
                      <a:pt x="954" y="110"/>
                    </a:lnTo>
                    <a:lnTo>
                      <a:pt x="953" y="108"/>
                    </a:lnTo>
                    <a:lnTo>
                      <a:pt x="950" y="107"/>
                    </a:lnTo>
                    <a:lnTo>
                      <a:pt x="945" y="106"/>
                    </a:lnTo>
                    <a:lnTo>
                      <a:pt x="937" y="105"/>
                    </a:lnTo>
                    <a:lnTo>
                      <a:pt x="931" y="102"/>
                    </a:lnTo>
                    <a:lnTo>
                      <a:pt x="931" y="102"/>
                    </a:lnTo>
                    <a:lnTo>
                      <a:pt x="914" y="103"/>
                    </a:lnTo>
                    <a:lnTo>
                      <a:pt x="900" y="103"/>
                    </a:lnTo>
                    <a:lnTo>
                      <a:pt x="894" y="102"/>
                    </a:lnTo>
                    <a:lnTo>
                      <a:pt x="889" y="101"/>
                    </a:lnTo>
                    <a:lnTo>
                      <a:pt x="885" y="98"/>
                    </a:lnTo>
                    <a:lnTo>
                      <a:pt x="881" y="93"/>
                    </a:lnTo>
                    <a:lnTo>
                      <a:pt x="881" y="93"/>
                    </a:lnTo>
                    <a:lnTo>
                      <a:pt x="874" y="97"/>
                    </a:lnTo>
                    <a:lnTo>
                      <a:pt x="867" y="99"/>
                    </a:lnTo>
                    <a:lnTo>
                      <a:pt x="863" y="99"/>
                    </a:lnTo>
                    <a:lnTo>
                      <a:pt x="859" y="99"/>
                    </a:lnTo>
                    <a:lnTo>
                      <a:pt x="856" y="98"/>
                    </a:lnTo>
                    <a:lnTo>
                      <a:pt x="852" y="95"/>
                    </a:lnTo>
                    <a:lnTo>
                      <a:pt x="852" y="95"/>
                    </a:lnTo>
                    <a:lnTo>
                      <a:pt x="850" y="93"/>
                    </a:lnTo>
                    <a:lnTo>
                      <a:pt x="849" y="92"/>
                    </a:lnTo>
                    <a:lnTo>
                      <a:pt x="850" y="85"/>
                    </a:lnTo>
                    <a:lnTo>
                      <a:pt x="850" y="85"/>
                    </a:lnTo>
                    <a:lnTo>
                      <a:pt x="850" y="83"/>
                    </a:lnTo>
                    <a:lnTo>
                      <a:pt x="850" y="80"/>
                    </a:lnTo>
                    <a:lnTo>
                      <a:pt x="846" y="72"/>
                    </a:lnTo>
                    <a:lnTo>
                      <a:pt x="841" y="60"/>
                    </a:lnTo>
                    <a:lnTo>
                      <a:pt x="841" y="60"/>
                    </a:lnTo>
                    <a:lnTo>
                      <a:pt x="843" y="49"/>
                    </a:lnTo>
                    <a:lnTo>
                      <a:pt x="841" y="41"/>
                    </a:lnTo>
                    <a:lnTo>
                      <a:pt x="840" y="38"/>
                    </a:lnTo>
                    <a:lnTo>
                      <a:pt x="839" y="36"/>
                    </a:lnTo>
                    <a:lnTo>
                      <a:pt x="839" y="36"/>
                    </a:lnTo>
                    <a:lnTo>
                      <a:pt x="834" y="41"/>
                    </a:lnTo>
                    <a:lnTo>
                      <a:pt x="830" y="44"/>
                    </a:lnTo>
                    <a:lnTo>
                      <a:pt x="826" y="42"/>
                    </a:lnTo>
                    <a:lnTo>
                      <a:pt x="819" y="41"/>
                    </a:lnTo>
                    <a:lnTo>
                      <a:pt x="819" y="41"/>
                    </a:lnTo>
                    <a:lnTo>
                      <a:pt x="818" y="45"/>
                    </a:lnTo>
                    <a:lnTo>
                      <a:pt x="817" y="48"/>
                    </a:lnTo>
                    <a:lnTo>
                      <a:pt x="813" y="49"/>
                    </a:lnTo>
                    <a:lnTo>
                      <a:pt x="808" y="50"/>
                    </a:lnTo>
                    <a:lnTo>
                      <a:pt x="808" y="50"/>
                    </a:lnTo>
                    <a:lnTo>
                      <a:pt x="804" y="49"/>
                    </a:lnTo>
                    <a:lnTo>
                      <a:pt x="799" y="48"/>
                    </a:lnTo>
                    <a:lnTo>
                      <a:pt x="792" y="45"/>
                    </a:lnTo>
                    <a:lnTo>
                      <a:pt x="784" y="45"/>
                    </a:lnTo>
                    <a:lnTo>
                      <a:pt x="784" y="45"/>
                    </a:lnTo>
                    <a:lnTo>
                      <a:pt x="782" y="46"/>
                    </a:lnTo>
                    <a:lnTo>
                      <a:pt x="776" y="50"/>
                    </a:lnTo>
                    <a:lnTo>
                      <a:pt x="771" y="55"/>
                    </a:lnTo>
                    <a:lnTo>
                      <a:pt x="769" y="59"/>
                    </a:lnTo>
                    <a:lnTo>
                      <a:pt x="767" y="64"/>
                    </a:lnTo>
                    <a:lnTo>
                      <a:pt x="767" y="64"/>
                    </a:lnTo>
                    <a:lnTo>
                      <a:pt x="769" y="67"/>
                    </a:lnTo>
                    <a:lnTo>
                      <a:pt x="770" y="71"/>
                    </a:lnTo>
                    <a:lnTo>
                      <a:pt x="770" y="73"/>
                    </a:lnTo>
                    <a:lnTo>
                      <a:pt x="770" y="76"/>
                    </a:lnTo>
                    <a:lnTo>
                      <a:pt x="767" y="79"/>
                    </a:lnTo>
                    <a:lnTo>
                      <a:pt x="765" y="81"/>
                    </a:lnTo>
                    <a:lnTo>
                      <a:pt x="765" y="81"/>
                    </a:lnTo>
                    <a:lnTo>
                      <a:pt x="756" y="83"/>
                    </a:lnTo>
                    <a:lnTo>
                      <a:pt x="749" y="83"/>
                    </a:lnTo>
                    <a:lnTo>
                      <a:pt x="744" y="81"/>
                    </a:lnTo>
                    <a:lnTo>
                      <a:pt x="744" y="81"/>
                    </a:lnTo>
                    <a:lnTo>
                      <a:pt x="744" y="77"/>
                    </a:lnTo>
                    <a:lnTo>
                      <a:pt x="744" y="75"/>
                    </a:lnTo>
                    <a:lnTo>
                      <a:pt x="744" y="72"/>
                    </a:lnTo>
                    <a:lnTo>
                      <a:pt x="744" y="72"/>
                    </a:lnTo>
                    <a:lnTo>
                      <a:pt x="748" y="70"/>
                    </a:lnTo>
                    <a:lnTo>
                      <a:pt x="749" y="70"/>
                    </a:lnTo>
                    <a:lnTo>
                      <a:pt x="751" y="68"/>
                    </a:lnTo>
                    <a:lnTo>
                      <a:pt x="751" y="68"/>
                    </a:lnTo>
                    <a:lnTo>
                      <a:pt x="751" y="66"/>
                    </a:lnTo>
                    <a:lnTo>
                      <a:pt x="749" y="64"/>
                    </a:lnTo>
                    <a:lnTo>
                      <a:pt x="748" y="63"/>
                    </a:lnTo>
                    <a:lnTo>
                      <a:pt x="747" y="62"/>
                    </a:lnTo>
                    <a:lnTo>
                      <a:pt x="747" y="62"/>
                    </a:lnTo>
                    <a:lnTo>
                      <a:pt x="745" y="63"/>
                    </a:lnTo>
                    <a:lnTo>
                      <a:pt x="743" y="64"/>
                    </a:lnTo>
                    <a:lnTo>
                      <a:pt x="743" y="64"/>
                    </a:lnTo>
                    <a:lnTo>
                      <a:pt x="725" y="72"/>
                    </a:lnTo>
                    <a:lnTo>
                      <a:pt x="725" y="72"/>
                    </a:lnTo>
                    <a:lnTo>
                      <a:pt x="722" y="72"/>
                    </a:lnTo>
                    <a:lnTo>
                      <a:pt x="719" y="71"/>
                    </a:lnTo>
                    <a:lnTo>
                      <a:pt x="716" y="67"/>
                    </a:lnTo>
                    <a:lnTo>
                      <a:pt x="716" y="67"/>
                    </a:lnTo>
                    <a:lnTo>
                      <a:pt x="710" y="66"/>
                    </a:lnTo>
                    <a:lnTo>
                      <a:pt x="707" y="62"/>
                    </a:lnTo>
                    <a:lnTo>
                      <a:pt x="704" y="57"/>
                    </a:lnTo>
                    <a:lnTo>
                      <a:pt x="705" y="51"/>
                    </a:lnTo>
                    <a:lnTo>
                      <a:pt x="705" y="51"/>
                    </a:lnTo>
                    <a:lnTo>
                      <a:pt x="707" y="50"/>
                    </a:lnTo>
                    <a:lnTo>
                      <a:pt x="708" y="50"/>
                    </a:lnTo>
                    <a:lnTo>
                      <a:pt x="713" y="50"/>
                    </a:lnTo>
                    <a:lnTo>
                      <a:pt x="719" y="53"/>
                    </a:lnTo>
                    <a:lnTo>
                      <a:pt x="719" y="53"/>
                    </a:lnTo>
                    <a:lnTo>
                      <a:pt x="721" y="48"/>
                    </a:lnTo>
                    <a:lnTo>
                      <a:pt x="722" y="42"/>
                    </a:lnTo>
                    <a:lnTo>
                      <a:pt x="721" y="41"/>
                    </a:lnTo>
                    <a:lnTo>
                      <a:pt x="719" y="40"/>
                    </a:lnTo>
                    <a:lnTo>
                      <a:pt x="719" y="40"/>
                    </a:lnTo>
                    <a:lnTo>
                      <a:pt x="714" y="37"/>
                    </a:lnTo>
                    <a:lnTo>
                      <a:pt x="713" y="33"/>
                    </a:lnTo>
                    <a:lnTo>
                      <a:pt x="712" y="29"/>
                    </a:lnTo>
                    <a:lnTo>
                      <a:pt x="712" y="29"/>
                    </a:lnTo>
                    <a:lnTo>
                      <a:pt x="700" y="29"/>
                    </a:lnTo>
                    <a:lnTo>
                      <a:pt x="690" y="28"/>
                    </a:lnTo>
                    <a:lnTo>
                      <a:pt x="681" y="24"/>
                    </a:lnTo>
                    <a:lnTo>
                      <a:pt x="675" y="22"/>
                    </a:lnTo>
                    <a:lnTo>
                      <a:pt x="675" y="22"/>
                    </a:lnTo>
                    <a:lnTo>
                      <a:pt x="672" y="20"/>
                    </a:lnTo>
                    <a:lnTo>
                      <a:pt x="669" y="18"/>
                    </a:lnTo>
                    <a:lnTo>
                      <a:pt x="668" y="16"/>
                    </a:lnTo>
                    <a:lnTo>
                      <a:pt x="668" y="14"/>
                    </a:lnTo>
                    <a:lnTo>
                      <a:pt x="669" y="10"/>
                    </a:lnTo>
                    <a:lnTo>
                      <a:pt x="669" y="9"/>
                    </a:lnTo>
                    <a:lnTo>
                      <a:pt x="668" y="7"/>
                    </a:lnTo>
                    <a:lnTo>
                      <a:pt x="668" y="7"/>
                    </a:lnTo>
                    <a:lnTo>
                      <a:pt x="665" y="7"/>
                    </a:lnTo>
                    <a:lnTo>
                      <a:pt x="665" y="7"/>
                    </a:lnTo>
                    <a:lnTo>
                      <a:pt x="664" y="3"/>
                    </a:lnTo>
                    <a:lnTo>
                      <a:pt x="661" y="1"/>
                    </a:lnTo>
                    <a:lnTo>
                      <a:pt x="659" y="0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655" y="3"/>
                    </a:lnTo>
                    <a:lnTo>
                      <a:pt x="655" y="7"/>
                    </a:lnTo>
                    <a:lnTo>
                      <a:pt x="656" y="13"/>
                    </a:lnTo>
                    <a:lnTo>
                      <a:pt x="657" y="15"/>
                    </a:lnTo>
                    <a:lnTo>
                      <a:pt x="657" y="18"/>
                    </a:lnTo>
                    <a:lnTo>
                      <a:pt x="656" y="19"/>
                    </a:lnTo>
                    <a:lnTo>
                      <a:pt x="656" y="19"/>
                    </a:lnTo>
                    <a:lnTo>
                      <a:pt x="653" y="23"/>
                    </a:lnTo>
                    <a:lnTo>
                      <a:pt x="652" y="24"/>
                    </a:lnTo>
                    <a:lnTo>
                      <a:pt x="651" y="26"/>
                    </a:lnTo>
                    <a:lnTo>
                      <a:pt x="648" y="26"/>
                    </a:lnTo>
                    <a:lnTo>
                      <a:pt x="646" y="24"/>
                    </a:lnTo>
                    <a:lnTo>
                      <a:pt x="633" y="20"/>
                    </a:lnTo>
                    <a:lnTo>
                      <a:pt x="633" y="20"/>
                    </a:lnTo>
                    <a:lnTo>
                      <a:pt x="630" y="23"/>
                    </a:lnTo>
                    <a:lnTo>
                      <a:pt x="626" y="26"/>
                    </a:lnTo>
                    <a:lnTo>
                      <a:pt x="622" y="31"/>
                    </a:lnTo>
                    <a:lnTo>
                      <a:pt x="621" y="38"/>
                    </a:lnTo>
                    <a:lnTo>
                      <a:pt x="621" y="38"/>
                    </a:lnTo>
                    <a:lnTo>
                      <a:pt x="620" y="46"/>
                    </a:lnTo>
                    <a:lnTo>
                      <a:pt x="618" y="51"/>
                    </a:lnTo>
                    <a:lnTo>
                      <a:pt x="613" y="57"/>
                    </a:lnTo>
                    <a:lnTo>
                      <a:pt x="613" y="57"/>
                    </a:lnTo>
                    <a:lnTo>
                      <a:pt x="609" y="58"/>
                    </a:lnTo>
                    <a:lnTo>
                      <a:pt x="605" y="58"/>
                    </a:lnTo>
                    <a:lnTo>
                      <a:pt x="603" y="57"/>
                    </a:lnTo>
                    <a:lnTo>
                      <a:pt x="602" y="55"/>
                    </a:lnTo>
                    <a:lnTo>
                      <a:pt x="600" y="54"/>
                    </a:lnTo>
                    <a:lnTo>
                      <a:pt x="599" y="54"/>
                    </a:lnTo>
                    <a:lnTo>
                      <a:pt x="596" y="55"/>
                    </a:lnTo>
                    <a:lnTo>
                      <a:pt x="596" y="55"/>
                    </a:lnTo>
                    <a:lnTo>
                      <a:pt x="594" y="60"/>
                    </a:lnTo>
                    <a:lnTo>
                      <a:pt x="592" y="66"/>
                    </a:lnTo>
                    <a:lnTo>
                      <a:pt x="591" y="70"/>
                    </a:lnTo>
                    <a:lnTo>
                      <a:pt x="590" y="72"/>
                    </a:lnTo>
                    <a:lnTo>
                      <a:pt x="590" y="72"/>
                    </a:lnTo>
                    <a:lnTo>
                      <a:pt x="585" y="75"/>
                    </a:lnTo>
                    <a:lnTo>
                      <a:pt x="577" y="76"/>
                    </a:lnTo>
                    <a:lnTo>
                      <a:pt x="567" y="79"/>
                    </a:lnTo>
                    <a:lnTo>
                      <a:pt x="567" y="79"/>
                    </a:lnTo>
                    <a:lnTo>
                      <a:pt x="563" y="79"/>
                    </a:lnTo>
                    <a:lnTo>
                      <a:pt x="545" y="80"/>
                    </a:lnTo>
                    <a:lnTo>
                      <a:pt x="545" y="80"/>
                    </a:lnTo>
                    <a:lnTo>
                      <a:pt x="538" y="81"/>
                    </a:lnTo>
                    <a:lnTo>
                      <a:pt x="530" y="88"/>
                    </a:lnTo>
                    <a:lnTo>
                      <a:pt x="523" y="94"/>
                    </a:lnTo>
                    <a:lnTo>
                      <a:pt x="517" y="99"/>
                    </a:lnTo>
                    <a:lnTo>
                      <a:pt x="517" y="99"/>
                    </a:lnTo>
                    <a:lnTo>
                      <a:pt x="499" y="95"/>
                    </a:lnTo>
                    <a:lnTo>
                      <a:pt x="480" y="92"/>
                    </a:lnTo>
                    <a:lnTo>
                      <a:pt x="480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58" y="108"/>
                    </a:lnTo>
                    <a:lnTo>
                      <a:pt x="458" y="108"/>
                    </a:lnTo>
                    <a:lnTo>
                      <a:pt x="462" y="111"/>
                    </a:lnTo>
                    <a:lnTo>
                      <a:pt x="463" y="112"/>
                    </a:lnTo>
                    <a:lnTo>
                      <a:pt x="464" y="115"/>
                    </a:lnTo>
                    <a:lnTo>
                      <a:pt x="464" y="115"/>
                    </a:lnTo>
                    <a:lnTo>
                      <a:pt x="465" y="118"/>
                    </a:lnTo>
                    <a:lnTo>
                      <a:pt x="465" y="124"/>
                    </a:lnTo>
                    <a:lnTo>
                      <a:pt x="465" y="130"/>
                    </a:lnTo>
                    <a:lnTo>
                      <a:pt x="463" y="133"/>
                    </a:lnTo>
                    <a:lnTo>
                      <a:pt x="460" y="134"/>
                    </a:lnTo>
                    <a:lnTo>
                      <a:pt x="460" y="134"/>
                    </a:lnTo>
                    <a:lnTo>
                      <a:pt x="458" y="136"/>
                    </a:lnTo>
                    <a:lnTo>
                      <a:pt x="455" y="137"/>
                    </a:lnTo>
                    <a:lnTo>
                      <a:pt x="450" y="137"/>
                    </a:lnTo>
                    <a:lnTo>
                      <a:pt x="440" y="138"/>
                    </a:lnTo>
                    <a:lnTo>
                      <a:pt x="424" y="142"/>
                    </a:lnTo>
                    <a:lnTo>
                      <a:pt x="424" y="142"/>
                    </a:lnTo>
                    <a:lnTo>
                      <a:pt x="412" y="151"/>
                    </a:lnTo>
                    <a:lnTo>
                      <a:pt x="401" y="158"/>
                    </a:lnTo>
                    <a:lnTo>
                      <a:pt x="386" y="165"/>
                    </a:lnTo>
                    <a:lnTo>
                      <a:pt x="386" y="165"/>
                    </a:lnTo>
                    <a:lnTo>
                      <a:pt x="384" y="168"/>
                    </a:lnTo>
                    <a:lnTo>
                      <a:pt x="381" y="171"/>
                    </a:lnTo>
                    <a:lnTo>
                      <a:pt x="380" y="171"/>
                    </a:lnTo>
                    <a:lnTo>
                      <a:pt x="379" y="169"/>
                    </a:lnTo>
                    <a:lnTo>
                      <a:pt x="376" y="163"/>
                    </a:lnTo>
                    <a:lnTo>
                      <a:pt x="376" y="163"/>
                    </a:lnTo>
                    <a:lnTo>
                      <a:pt x="371" y="163"/>
                    </a:lnTo>
                    <a:lnTo>
                      <a:pt x="367" y="162"/>
                    </a:lnTo>
                    <a:lnTo>
                      <a:pt x="363" y="158"/>
                    </a:lnTo>
                    <a:lnTo>
                      <a:pt x="358" y="149"/>
                    </a:lnTo>
                    <a:lnTo>
                      <a:pt x="358" y="149"/>
                    </a:lnTo>
                    <a:lnTo>
                      <a:pt x="354" y="151"/>
                    </a:lnTo>
                    <a:lnTo>
                      <a:pt x="353" y="154"/>
                    </a:lnTo>
                    <a:lnTo>
                      <a:pt x="353" y="154"/>
                    </a:lnTo>
                    <a:lnTo>
                      <a:pt x="353" y="156"/>
                    </a:lnTo>
                    <a:lnTo>
                      <a:pt x="355" y="159"/>
                    </a:lnTo>
                    <a:lnTo>
                      <a:pt x="359" y="165"/>
                    </a:lnTo>
                    <a:lnTo>
                      <a:pt x="359" y="165"/>
                    </a:lnTo>
                    <a:lnTo>
                      <a:pt x="359" y="169"/>
                    </a:lnTo>
                    <a:lnTo>
                      <a:pt x="359" y="180"/>
                    </a:lnTo>
                    <a:lnTo>
                      <a:pt x="359" y="193"/>
                    </a:lnTo>
                    <a:lnTo>
                      <a:pt x="359" y="193"/>
                    </a:lnTo>
                    <a:lnTo>
                      <a:pt x="358" y="200"/>
                    </a:lnTo>
                    <a:lnTo>
                      <a:pt x="357" y="212"/>
                    </a:lnTo>
                    <a:lnTo>
                      <a:pt x="355" y="228"/>
                    </a:lnTo>
                    <a:lnTo>
                      <a:pt x="355" y="228"/>
                    </a:lnTo>
                    <a:lnTo>
                      <a:pt x="359" y="235"/>
                    </a:lnTo>
                    <a:lnTo>
                      <a:pt x="361" y="246"/>
                    </a:lnTo>
                    <a:lnTo>
                      <a:pt x="361" y="246"/>
                    </a:lnTo>
                    <a:lnTo>
                      <a:pt x="359" y="248"/>
                    </a:lnTo>
                    <a:lnTo>
                      <a:pt x="357" y="252"/>
                    </a:lnTo>
                    <a:lnTo>
                      <a:pt x="351" y="256"/>
                    </a:lnTo>
                    <a:lnTo>
                      <a:pt x="351" y="256"/>
                    </a:lnTo>
                    <a:lnTo>
                      <a:pt x="353" y="257"/>
                    </a:lnTo>
                    <a:lnTo>
                      <a:pt x="354" y="259"/>
                    </a:lnTo>
                    <a:lnTo>
                      <a:pt x="361" y="260"/>
                    </a:lnTo>
                    <a:lnTo>
                      <a:pt x="361" y="260"/>
                    </a:lnTo>
                    <a:lnTo>
                      <a:pt x="366" y="282"/>
                    </a:lnTo>
                    <a:lnTo>
                      <a:pt x="366" y="282"/>
                    </a:lnTo>
                    <a:lnTo>
                      <a:pt x="359" y="283"/>
                    </a:lnTo>
                    <a:lnTo>
                      <a:pt x="354" y="285"/>
                    </a:lnTo>
                    <a:lnTo>
                      <a:pt x="344" y="289"/>
                    </a:lnTo>
                    <a:lnTo>
                      <a:pt x="335" y="294"/>
                    </a:lnTo>
                    <a:lnTo>
                      <a:pt x="335" y="294"/>
                    </a:lnTo>
                    <a:lnTo>
                      <a:pt x="323" y="294"/>
                    </a:lnTo>
                    <a:lnTo>
                      <a:pt x="313" y="295"/>
                    </a:lnTo>
                    <a:lnTo>
                      <a:pt x="298" y="300"/>
                    </a:lnTo>
                    <a:lnTo>
                      <a:pt x="298" y="300"/>
                    </a:lnTo>
                    <a:lnTo>
                      <a:pt x="294" y="299"/>
                    </a:lnTo>
                    <a:lnTo>
                      <a:pt x="292" y="296"/>
                    </a:lnTo>
                    <a:lnTo>
                      <a:pt x="289" y="292"/>
                    </a:lnTo>
                    <a:lnTo>
                      <a:pt x="288" y="287"/>
                    </a:lnTo>
                    <a:lnTo>
                      <a:pt x="288" y="287"/>
                    </a:lnTo>
                    <a:lnTo>
                      <a:pt x="284" y="287"/>
                    </a:lnTo>
                    <a:lnTo>
                      <a:pt x="280" y="286"/>
                    </a:lnTo>
                    <a:lnTo>
                      <a:pt x="279" y="283"/>
                    </a:lnTo>
                    <a:lnTo>
                      <a:pt x="280" y="278"/>
                    </a:lnTo>
                    <a:lnTo>
                      <a:pt x="280" y="278"/>
                    </a:lnTo>
                    <a:lnTo>
                      <a:pt x="278" y="276"/>
                    </a:lnTo>
                    <a:lnTo>
                      <a:pt x="275" y="267"/>
                    </a:lnTo>
                    <a:lnTo>
                      <a:pt x="272" y="254"/>
                    </a:lnTo>
                    <a:lnTo>
                      <a:pt x="272" y="246"/>
                    </a:lnTo>
                    <a:lnTo>
                      <a:pt x="272" y="239"/>
                    </a:lnTo>
                    <a:lnTo>
                      <a:pt x="272" y="239"/>
                    </a:lnTo>
                    <a:lnTo>
                      <a:pt x="269" y="234"/>
                    </a:lnTo>
                    <a:lnTo>
                      <a:pt x="267" y="229"/>
                    </a:lnTo>
                    <a:lnTo>
                      <a:pt x="265" y="224"/>
                    </a:lnTo>
                    <a:lnTo>
                      <a:pt x="262" y="219"/>
                    </a:lnTo>
                    <a:lnTo>
                      <a:pt x="262" y="219"/>
                    </a:lnTo>
                    <a:lnTo>
                      <a:pt x="259" y="207"/>
                    </a:lnTo>
                    <a:lnTo>
                      <a:pt x="259" y="207"/>
                    </a:lnTo>
                    <a:lnTo>
                      <a:pt x="254" y="199"/>
                    </a:lnTo>
                    <a:lnTo>
                      <a:pt x="254" y="199"/>
                    </a:lnTo>
                    <a:lnTo>
                      <a:pt x="254" y="197"/>
                    </a:lnTo>
                    <a:lnTo>
                      <a:pt x="253" y="193"/>
                    </a:lnTo>
                    <a:lnTo>
                      <a:pt x="252" y="190"/>
                    </a:lnTo>
                    <a:lnTo>
                      <a:pt x="252" y="187"/>
                    </a:lnTo>
                    <a:lnTo>
                      <a:pt x="252" y="187"/>
                    </a:lnTo>
                    <a:lnTo>
                      <a:pt x="249" y="185"/>
                    </a:lnTo>
                    <a:lnTo>
                      <a:pt x="247" y="184"/>
                    </a:lnTo>
                    <a:lnTo>
                      <a:pt x="245" y="180"/>
                    </a:lnTo>
                    <a:lnTo>
                      <a:pt x="245" y="175"/>
                    </a:lnTo>
                    <a:lnTo>
                      <a:pt x="245" y="175"/>
                    </a:lnTo>
                    <a:lnTo>
                      <a:pt x="240" y="172"/>
                    </a:lnTo>
                    <a:lnTo>
                      <a:pt x="236" y="169"/>
                    </a:lnTo>
                    <a:lnTo>
                      <a:pt x="236" y="169"/>
                    </a:lnTo>
                    <a:lnTo>
                      <a:pt x="235" y="165"/>
                    </a:lnTo>
                    <a:lnTo>
                      <a:pt x="235" y="162"/>
                    </a:lnTo>
                    <a:lnTo>
                      <a:pt x="232" y="158"/>
                    </a:lnTo>
                    <a:lnTo>
                      <a:pt x="231" y="156"/>
                    </a:lnTo>
                    <a:lnTo>
                      <a:pt x="230" y="156"/>
                    </a:lnTo>
                    <a:lnTo>
                      <a:pt x="230" y="156"/>
                    </a:lnTo>
                    <a:lnTo>
                      <a:pt x="226" y="156"/>
                    </a:lnTo>
                    <a:lnTo>
                      <a:pt x="219" y="158"/>
                    </a:lnTo>
                    <a:lnTo>
                      <a:pt x="214" y="162"/>
                    </a:lnTo>
                    <a:lnTo>
                      <a:pt x="210" y="164"/>
                    </a:lnTo>
                    <a:lnTo>
                      <a:pt x="210" y="164"/>
                    </a:lnTo>
                    <a:lnTo>
                      <a:pt x="206" y="168"/>
                    </a:lnTo>
                    <a:lnTo>
                      <a:pt x="202" y="171"/>
                    </a:lnTo>
                    <a:lnTo>
                      <a:pt x="201" y="173"/>
                    </a:lnTo>
                    <a:lnTo>
                      <a:pt x="199" y="173"/>
                    </a:lnTo>
                    <a:lnTo>
                      <a:pt x="199" y="173"/>
                    </a:lnTo>
                    <a:lnTo>
                      <a:pt x="195" y="173"/>
                    </a:lnTo>
                    <a:lnTo>
                      <a:pt x="191" y="173"/>
                    </a:lnTo>
                    <a:lnTo>
                      <a:pt x="188" y="175"/>
                    </a:lnTo>
                    <a:lnTo>
                      <a:pt x="186" y="178"/>
                    </a:lnTo>
                    <a:lnTo>
                      <a:pt x="186" y="178"/>
                    </a:lnTo>
                    <a:lnTo>
                      <a:pt x="188" y="184"/>
                    </a:lnTo>
                    <a:lnTo>
                      <a:pt x="188" y="189"/>
                    </a:lnTo>
                    <a:lnTo>
                      <a:pt x="187" y="190"/>
                    </a:lnTo>
                    <a:lnTo>
                      <a:pt x="186" y="193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79" y="199"/>
                    </a:lnTo>
                    <a:lnTo>
                      <a:pt x="180" y="202"/>
                    </a:lnTo>
                    <a:lnTo>
                      <a:pt x="186" y="206"/>
                    </a:lnTo>
                    <a:lnTo>
                      <a:pt x="186" y="206"/>
                    </a:lnTo>
                    <a:lnTo>
                      <a:pt x="186" y="211"/>
                    </a:lnTo>
                    <a:lnTo>
                      <a:pt x="184" y="213"/>
                    </a:lnTo>
                    <a:lnTo>
                      <a:pt x="183" y="216"/>
                    </a:lnTo>
                    <a:lnTo>
                      <a:pt x="173" y="226"/>
                    </a:lnTo>
                    <a:lnTo>
                      <a:pt x="151" y="245"/>
                    </a:lnTo>
                    <a:lnTo>
                      <a:pt x="151" y="245"/>
                    </a:lnTo>
                    <a:lnTo>
                      <a:pt x="147" y="243"/>
                    </a:lnTo>
                    <a:lnTo>
                      <a:pt x="142" y="243"/>
                    </a:lnTo>
                    <a:lnTo>
                      <a:pt x="131" y="246"/>
                    </a:lnTo>
                    <a:lnTo>
                      <a:pt x="117" y="248"/>
                    </a:lnTo>
                    <a:lnTo>
                      <a:pt x="117" y="248"/>
                    </a:lnTo>
                    <a:lnTo>
                      <a:pt x="79" y="338"/>
                    </a:lnTo>
                    <a:lnTo>
                      <a:pt x="79" y="338"/>
                    </a:lnTo>
                    <a:lnTo>
                      <a:pt x="87" y="346"/>
                    </a:lnTo>
                    <a:lnTo>
                      <a:pt x="94" y="353"/>
                    </a:lnTo>
                    <a:lnTo>
                      <a:pt x="97" y="360"/>
                    </a:lnTo>
                    <a:lnTo>
                      <a:pt x="101" y="366"/>
                    </a:lnTo>
                    <a:lnTo>
                      <a:pt x="103" y="373"/>
                    </a:lnTo>
                    <a:lnTo>
                      <a:pt x="104" y="379"/>
                    </a:lnTo>
                    <a:lnTo>
                      <a:pt x="103" y="386"/>
                    </a:lnTo>
                    <a:lnTo>
                      <a:pt x="100" y="391"/>
                    </a:lnTo>
                    <a:lnTo>
                      <a:pt x="100" y="391"/>
                    </a:lnTo>
                    <a:lnTo>
                      <a:pt x="87" y="401"/>
                    </a:lnTo>
                    <a:lnTo>
                      <a:pt x="79" y="408"/>
                    </a:lnTo>
                    <a:lnTo>
                      <a:pt x="70" y="410"/>
                    </a:lnTo>
                    <a:lnTo>
                      <a:pt x="57" y="413"/>
                    </a:lnTo>
                    <a:lnTo>
                      <a:pt x="57" y="413"/>
                    </a:lnTo>
                    <a:lnTo>
                      <a:pt x="52" y="418"/>
                    </a:lnTo>
                    <a:lnTo>
                      <a:pt x="44" y="427"/>
                    </a:lnTo>
                    <a:lnTo>
                      <a:pt x="25" y="456"/>
                    </a:lnTo>
                    <a:lnTo>
                      <a:pt x="0" y="496"/>
                    </a:lnTo>
                    <a:lnTo>
                      <a:pt x="34" y="523"/>
                    </a:lnTo>
                    <a:lnTo>
                      <a:pt x="34" y="523"/>
                    </a:lnTo>
                    <a:lnTo>
                      <a:pt x="46" y="530"/>
                    </a:lnTo>
                    <a:lnTo>
                      <a:pt x="55" y="537"/>
                    </a:lnTo>
                    <a:lnTo>
                      <a:pt x="60" y="541"/>
                    </a:lnTo>
                    <a:lnTo>
                      <a:pt x="62" y="546"/>
                    </a:lnTo>
                    <a:lnTo>
                      <a:pt x="62" y="546"/>
                    </a:lnTo>
                    <a:lnTo>
                      <a:pt x="70" y="548"/>
                    </a:lnTo>
                    <a:lnTo>
                      <a:pt x="78" y="552"/>
                    </a:lnTo>
                    <a:lnTo>
                      <a:pt x="88" y="557"/>
                    </a:lnTo>
                    <a:lnTo>
                      <a:pt x="88" y="557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87">
                <a:extLst>
                  <a:ext uri="{FF2B5EF4-FFF2-40B4-BE49-F238E27FC236}">
                    <a16:creationId xmlns:a16="http://schemas.microsoft.com/office/drawing/2014/main" id="{8B74D63E-6B54-44ED-AFF3-C46974E05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138" y="2762250"/>
                <a:ext cx="2073275" cy="1827213"/>
              </a:xfrm>
              <a:custGeom>
                <a:avLst/>
                <a:gdLst>
                  <a:gd name="T0" fmla="*/ 25 w 1306"/>
                  <a:gd name="T1" fmla="*/ 350 h 1151"/>
                  <a:gd name="T2" fmla="*/ 39 w 1306"/>
                  <a:gd name="T3" fmla="*/ 384 h 1151"/>
                  <a:gd name="T4" fmla="*/ 65 w 1306"/>
                  <a:gd name="T5" fmla="*/ 434 h 1151"/>
                  <a:gd name="T6" fmla="*/ 97 w 1306"/>
                  <a:gd name="T7" fmla="*/ 441 h 1151"/>
                  <a:gd name="T8" fmla="*/ 123 w 1306"/>
                  <a:gd name="T9" fmla="*/ 434 h 1151"/>
                  <a:gd name="T10" fmla="*/ 130 w 1306"/>
                  <a:gd name="T11" fmla="*/ 515 h 1151"/>
                  <a:gd name="T12" fmla="*/ 128 w 1306"/>
                  <a:gd name="T13" fmla="*/ 660 h 1151"/>
                  <a:gd name="T14" fmla="*/ 112 w 1306"/>
                  <a:gd name="T15" fmla="*/ 741 h 1151"/>
                  <a:gd name="T16" fmla="*/ 236 w 1306"/>
                  <a:gd name="T17" fmla="*/ 875 h 1151"/>
                  <a:gd name="T18" fmla="*/ 270 w 1306"/>
                  <a:gd name="T19" fmla="*/ 960 h 1151"/>
                  <a:gd name="T20" fmla="*/ 604 w 1306"/>
                  <a:gd name="T21" fmla="*/ 1025 h 1151"/>
                  <a:gd name="T22" fmla="*/ 810 w 1306"/>
                  <a:gd name="T23" fmla="*/ 868 h 1151"/>
                  <a:gd name="T24" fmla="*/ 1011 w 1306"/>
                  <a:gd name="T25" fmla="*/ 706 h 1151"/>
                  <a:gd name="T26" fmla="*/ 1055 w 1306"/>
                  <a:gd name="T27" fmla="*/ 766 h 1151"/>
                  <a:gd name="T28" fmla="*/ 1126 w 1306"/>
                  <a:gd name="T29" fmla="*/ 835 h 1151"/>
                  <a:gd name="T30" fmla="*/ 1306 w 1306"/>
                  <a:gd name="T31" fmla="*/ 710 h 1151"/>
                  <a:gd name="T32" fmla="*/ 1254 w 1306"/>
                  <a:gd name="T33" fmla="*/ 612 h 1151"/>
                  <a:gd name="T34" fmla="*/ 1172 w 1306"/>
                  <a:gd name="T35" fmla="*/ 559 h 1151"/>
                  <a:gd name="T36" fmla="*/ 1162 w 1306"/>
                  <a:gd name="T37" fmla="*/ 511 h 1151"/>
                  <a:gd name="T38" fmla="*/ 1094 w 1306"/>
                  <a:gd name="T39" fmla="*/ 463 h 1151"/>
                  <a:gd name="T40" fmla="*/ 1102 w 1306"/>
                  <a:gd name="T41" fmla="*/ 445 h 1151"/>
                  <a:gd name="T42" fmla="*/ 1086 w 1306"/>
                  <a:gd name="T43" fmla="*/ 380 h 1151"/>
                  <a:gd name="T44" fmla="*/ 1109 w 1306"/>
                  <a:gd name="T45" fmla="*/ 349 h 1151"/>
                  <a:gd name="T46" fmla="*/ 1155 w 1306"/>
                  <a:gd name="T47" fmla="*/ 325 h 1151"/>
                  <a:gd name="T48" fmla="*/ 1139 w 1306"/>
                  <a:gd name="T49" fmla="*/ 263 h 1151"/>
                  <a:gd name="T50" fmla="*/ 1109 w 1306"/>
                  <a:gd name="T51" fmla="*/ 211 h 1151"/>
                  <a:gd name="T52" fmla="*/ 1091 w 1306"/>
                  <a:gd name="T53" fmla="*/ 174 h 1151"/>
                  <a:gd name="T54" fmla="*/ 1083 w 1306"/>
                  <a:gd name="T55" fmla="*/ 153 h 1151"/>
                  <a:gd name="T56" fmla="*/ 1105 w 1306"/>
                  <a:gd name="T57" fmla="*/ 138 h 1151"/>
                  <a:gd name="T58" fmla="*/ 1090 w 1306"/>
                  <a:gd name="T59" fmla="*/ 96 h 1151"/>
                  <a:gd name="T60" fmla="*/ 1061 w 1306"/>
                  <a:gd name="T61" fmla="*/ 91 h 1151"/>
                  <a:gd name="T62" fmla="*/ 1041 w 1306"/>
                  <a:gd name="T63" fmla="*/ 46 h 1151"/>
                  <a:gd name="T64" fmla="*/ 995 w 1306"/>
                  <a:gd name="T65" fmla="*/ 101 h 1151"/>
                  <a:gd name="T66" fmla="*/ 844 w 1306"/>
                  <a:gd name="T67" fmla="*/ 145 h 1151"/>
                  <a:gd name="T68" fmla="*/ 807 w 1306"/>
                  <a:gd name="T69" fmla="*/ 134 h 1151"/>
                  <a:gd name="T70" fmla="*/ 769 w 1306"/>
                  <a:gd name="T71" fmla="*/ 173 h 1151"/>
                  <a:gd name="T72" fmla="*/ 753 w 1306"/>
                  <a:gd name="T73" fmla="*/ 161 h 1151"/>
                  <a:gd name="T74" fmla="*/ 653 w 1306"/>
                  <a:gd name="T75" fmla="*/ 93 h 1151"/>
                  <a:gd name="T76" fmla="*/ 647 w 1306"/>
                  <a:gd name="T77" fmla="*/ 57 h 1151"/>
                  <a:gd name="T78" fmla="*/ 612 w 1306"/>
                  <a:gd name="T79" fmla="*/ 36 h 1151"/>
                  <a:gd name="T80" fmla="*/ 581 w 1306"/>
                  <a:gd name="T81" fmla="*/ 44 h 1151"/>
                  <a:gd name="T82" fmla="*/ 552 w 1306"/>
                  <a:gd name="T83" fmla="*/ 35 h 1151"/>
                  <a:gd name="T84" fmla="*/ 522 w 1306"/>
                  <a:gd name="T85" fmla="*/ 71 h 1151"/>
                  <a:gd name="T86" fmla="*/ 480 w 1306"/>
                  <a:gd name="T87" fmla="*/ 31 h 1151"/>
                  <a:gd name="T88" fmla="*/ 450 w 1306"/>
                  <a:gd name="T89" fmla="*/ 31 h 1151"/>
                  <a:gd name="T90" fmla="*/ 426 w 1306"/>
                  <a:gd name="T91" fmla="*/ 48 h 1151"/>
                  <a:gd name="T92" fmla="*/ 394 w 1306"/>
                  <a:gd name="T93" fmla="*/ 33 h 1151"/>
                  <a:gd name="T94" fmla="*/ 342 w 1306"/>
                  <a:gd name="T95" fmla="*/ 87 h 1151"/>
                  <a:gd name="T96" fmla="*/ 267 w 1306"/>
                  <a:gd name="T97" fmla="*/ 84 h 1151"/>
                  <a:gd name="T98" fmla="*/ 231 w 1306"/>
                  <a:gd name="T99" fmla="*/ 57 h 1151"/>
                  <a:gd name="T100" fmla="*/ 220 w 1306"/>
                  <a:gd name="T101" fmla="*/ 31 h 1151"/>
                  <a:gd name="T102" fmla="*/ 196 w 1306"/>
                  <a:gd name="T103" fmla="*/ 13 h 1151"/>
                  <a:gd name="T104" fmla="*/ 165 w 1306"/>
                  <a:gd name="T105" fmla="*/ 8 h 1151"/>
                  <a:gd name="T106" fmla="*/ 184 w 1306"/>
                  <a:gd name="T107" fmla="*/ 38 h 1151"/>
                  <a:gd name="T108" fmla="*/ 166 w 1306"/>
                  <a:gd name="T109" fmla="*/ 91 h 1151"/>
                  <a:gd name="T110" fmla="*/ 131 w 1306"/>
                  <a:gd name="T111" fmla="*/ 152 h 1151"/>
                  <a:gd name="T112" fmla="*/ 140 w 1306"/>
                  <a:gd name="T113" fmla="*/ 188 h 1151"/>
                  <a:gd name="T114" fmla="*/ 118 w 1306"/>
                  <a:gd name="T115" fmla="*/ 244 h 1151"/>
                  <a:gd name="T116" fmla="*/ 96 w 1306"/>
                  <a:gd name="T117" fmla="*/ 265 h 1151"/>
                  <a:gd name="T118" fmla="*/ 32 w 1306"/>
                  <a:gd name="T119" fmla="*/ 255 h 1151"/>
                  <a:gd name="T120" fmla="*/ 13 w 1306"/>
                  <a:gd name="T121" fmla="*/ 27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6" h="1151">
                    <a:moveTo>
                      <a:pt x="0" y="320"/>
                    </a:moveTo>
                    <a:lnTo>
                      <a:pt x="0" y="320"/>
                    </a:lnTo>
                    <a:lnTo>
                      <a:pt x="1" y="324"/>
                    </a:lnTo>
                    <a:lnTo>
                      <a:pt x="4" y="329"/>
                    </a:lnTo>
                    <a:lnTo>
                      <a:pt x="8" y="333"/>
                    </a:lnTo>
                    <a:lnTo>
                      <a:pt x="8" y="333"/>
                    </a:lnTo>
                    <a:lnTo>
                      <a:pt x="13" y="336"/>
                    </a:lnTo>
                    <a:lnTo>
                      <a:pt x="16" y="338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22" y="349"/>
                    </a:lnTo>
                    <a:lnTo>
                      <a:pt x="25" y="350"/>
                    </a:lnTo>
                    <a:lnTo>
                      <a:pt x="26" y="351"/>
                    </a:lnTo>
                    <a:lnTo>
                      <a:pt x="26" y="351"/>
                    </a:lnTo>
                    <a:lnTo>
                      <a:pt x="29" y="350"/>
                    </a:lnTo>
                    <a:lnTo>
                      <a:pt x="30" y="347"/>
                    </a:lnTo>
                    <a:lnTo>
                      <a:pt x="31" y="344"/>
                    </a:lnTo>
                    <a:lnTo>
                      <a:pt x="31" y="338"/>
                    </a:lnTo>
                    <a:lnTo>
                      <a:pt x="31" y="338"/>
                    </a:lnTo>
                    <a:lnTo>
                      <a:pt x="42" y="340"/>
                    </a:lnTo>
                    <a:lnTo>
                      <a:pt x="42" y="340"/>
                    </a:lnTo>
                    <a:lnTo>
                      <a:pt x="39" y="379"/>
                    </a:lnTo>
                    <a:lnTo>
                      <a:pt x="39" y="379"/>
                    </a:lnTo>
                    <a:lnTo>
                      <a:pt x="39" y="384"/>
                    </a:lnTo>
                    <a:lnTo>
                      <a:pt x="38" y="389"/>
                    </a:lnTo>
                    <a:lnTo>
                      <a:pt x="35" y="393"/>
                    </a:lnTo>
                    <a:lnTo>
                      <a:pt x="35" y="393"/>
                    </a:lnTo>
                    <a:lnTo>
                      <a:pt x="35" y="405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43" y="423"/>
                    </a:lnTo>
                    <a:lnTo>
                      <a:pt x="48" y="425"/>
                    </a:lnTo>
                    <a:lnTo>
                      <a:pt x="52" y="429"/>
                    </a:lnTo>
                    <a:lnTo>
                      <a:pt x="52" y="429"/>
                    </a:lnTo>
                    <a:lnTo>
                      <a:pt x="60" y="430"/>
                    </a:lnTo>
                    <a:lnTo>
                      <a:pt x="65" y="434"/>
                    </a:lnTo>
                    <a:lnTo>
                      <a:pt x="65" y="434"/>
                    </a:lnTo>
                    <a:lnTo>
                      <a:pt x="71" y="440"/>
                    </a:lnTo>
                    <a:lnTo>
                      <a:pt x="75" y="442"/>
                    </a:lnTo>
                    <a:lnTo>
                      <a:pt x="79" y="445"/>
                    </a:lnTo>
                    <a:lnTo>
                      <a:pt x="79" y="445"/>
                    </a:lnTo>
                    <a:lnTo>
                      <a:pt x="83" y="447"/>
                    </a:lnTo>
                    <a:lnTo>
                      <a:pt x="86" y="449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5" y="447"/>
                    </a:lnTo>
                    <a:lnTo>
                      <a:pt x="97" y="441"/>
                    </a:lnTo>
                    <a:lnTo>
                      <a:pt x="97" y="441"/>
                    </a:lnTo>
                    <a:lnTo>
                      <a:pt x="99" y="440"/>
                    </a:lnTo>
                    <a:lnTo>
                      <a:pt x="100" y="438"/>
                    </a:lnTo>
                    <a:lnTo>
                      <a:pt x="101" y="433"/>
                    </a:lnTo>
                    <a:lnTo>
                      <a:pt x="101" y="425"/>
                    </a:lnTo>
                    <a:lnTo>
                      <a:pt x="101" y="425"/>
                    </a:lnTo>
                    <a:lnTo>
                      <a:pt x="115" y="423"/>
                    </a:lnTo>
                    <a:lnTo>
                      <a:pt x="115" y="423"/>
                    </a:lnTo>
                    <a:lnTo>
                      <a:pt x="117" y="424"/>
                    </a:lnTo>
                    <a:lnTo>
                      <a:pt x="119" y="425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3" y="434"/>
                    </a:lnTo>
                    <a:lnTo>
                      <a:pt x="123" y="436"/>
                    </a:lnTo>
                    <a:lnTo>
                      <a:pt x="123" y="436"/>
                    </a:lnTo>
                    <a:lnTo>
                      <a:pt x="132" y="441"/>
                    </a:lnTo>
                    <a:lnTo>
                      <a:pt x="140" y="445"/>
                    </a:lnTo>
                    <a:lnTo>
                      <a:pt x="140" y="445"/>
                    </a:lnTo>
                    <a:lnTo>
                      <a:pt x="140" y="472"/>
                    </a:lnTo>
                    <a:lnTo>
                      <a:pt x="140" y="472"/>
                    </a:lnTo>
                    <a:lnTo>
                      <a:pt x="135" y="484"/>
                    </a:lnTo>
                    <a:lnTo>
                      <a:pt x="131" y="494"/>
                    </a:lnTo>
                    <a:lnTo>
                      <a:pt x="128" y="507"/>
                    </a:lnTo>
                    <a:lnTo>
                      <a:pt x="128" y="507"/>
                    </a:lnTo>
                    <a:lnTo>
                      <a:pt x="130" y="515"/>
                    </a:lnTo>
                    <a:lnTo>
                      <a:pt x="131" y="521"/>
                    </a:lnTo>
                    <a:lnTo>
                      <a:pt x="135" y="528"/>
                    </a:lnTo>
                    <a:lnTo>
                      <a:pt x="135" y="528"/>
                    </a:lnTo>
                    <a:lnTo>
                      <a:pt x="131" y="543"/>
                    </a:lnTo>
                    <a:lnTo>
                      <a:pt x="127" y="561"/>
                    </a:lnTo>
                    <a:lnTo>
                      <a:pt x="127" y="561"/>
                    </a:lnTo>
                    <a:lnTo>
                      <a:pt x="131" y="568"/>
                    </a:lnTo>
                    <a:lnTo>
                      <a:pt x="136" y="577"/>
                    </a:lnTo>
                    <a:lnTo>
                      <a:pt x="143" y="587"/>
                    </a:lnTo>
                    <a:lnTo>
                      <a:pt x="140" y="624"/>
                    </a:lnTo>
                    <a:lnTo>
                      <a:pt x="134" y="642"/>
                    </a:lnTo>
                    <a:lnTo>
                      <a:pt x="128" y="660"/>
                    </a:lnTo>
                    <a:lnTo>
                      <a:pt x="128" y="660"/>
                    </a:lnTo>
                    <a:lnTo>
                      <a:pt x="124" y="684"/>
                    </a:lnTo>
                    <a:lnTo>
                      <a:pt x="124" y="684"/>
                    </a:lnTo>
                    <a:lnTo>
                      <a:pt x="122" y="690"/>
                    </a:lnTo>
                    <a:lnTo>
                      <a:pt x="119" y="695"/>
                    </a:lnTo>
                    <a:lnTo>
                      <a:pt x="115" y="701"/>
                    </a:lnTo>
                    <a:lnTo>
                      <a:pt x="115" y="701"/>
                    </a:lnTo>
                    <a:lnTo>
                      <a:pt x="113" y="716"/>
                    </a:lnTo>
                    <a:lnTo>
                      <a:pt x="110" y="727"/>
                    </a:lnTo>
                    <a:lnTo>
                      <a:pt x="110" y="734"/>
                    </a:lnTo>
                    <a:lnTo>
                      <a:pt x="110" y="734"/>
                    </a:lnTo>
                    <a:lnTo>
                      <a:pt x="112" y="741"/>
                    </a:lnTo>
                    <a:lnTo>
                      <a:pt x="118" y="756"/>
                    </a:lnTo>
                    <a:lnTo>
                      <a:pt x="118" y="756"/>
                    </a:lnTo>
                    <a:lnTo>
                      <a:pt x="130" y="797"/>
                    </a:lnTo>
                    <a:lnTo>
                      <a:pt x="130" y="797"/>
                    </a:lnTo>
                    <a:lnTo>
                      <a:pt x="154" y="830"/>
                    </a:lnTo>
                    <a:lnTo>
                      <a:pt x="154" y="830"/>
                    </a:lnTo>
                    <a:lnTo>
                      <a:pt x="158" y="833"/>
                    </a:lnTo>
                    <a:lnTo>
                      <a:pt x="162" y="836"/>
                    </a:lnTo>
                    <a:lnTo>
                      <a:pt x="172" y="843"/>
                    </a:lnTo>
                    <a:lnTo>
                      <a:pt x="172" y="843"/>
                    </a:lnTo>
                    <a:lnTo>
                      <a:pt x="210" y="862"/>
                    </a:lnTo>
                    <a:lnTo>
                      <a:pt x="236" y="875"/>
                    </a:lnTo>
                    <a:lnTo>
                      <a:pt x="257" y="885"/>
                    </a:lnTo>
                    <a:lnTo>
                      <a:pt x="257" y="885"/>
                    </a:lnTo>
                    <a:lnTo>
                      <a:pt x="257" y="902"/>
                    </a:lnTo>
                    <a:lnTo>
                      <a:pt x="257" y="914"/>
                    </a:lnTo>
                    <a:lnTo>
                      <a:pt x="257" y="914"/>
                    </a:lnTo>
                    <a:lnTo>
                      <a:pt x="262" y="923"/>
                    </a:lnTo>
                    <a:lnTo>
                      <a:pt x="268" y="935"/>
                    </a:lnTo>
                    <a:lnTo>
                      <a:pt x="268" y="935"/>
                    </a:lnTo>
                    <a:lnTo>
                      <a:pt x="270" y="941"/>
                    </a:lnTo>
                    <a:lnTo>
                      <a:pt x="270" y="950"/>
                    </a:lnTo>
                    <a:lnTo>
                      <a:pt x="270" y="960"/>
                    </a:lnTo>
                    <a:lnTo>
                      <a:pt x="270" y="960"/>
                    </a:lnTo>
                    <a:lnTo>
                      <a:pt x="275" y="967"/>
                    </a:lnTo>
                    <a:lnTo>
                      <a:pt x="279" y="988"/>
                    </a:lnTo>
                    <a:lnTo>
                      <a:pt x="283" y="1006"/>
                    </a:lnTo>
                    <a:lnTo>
                      <a:pt x="281" y="1146"/>
                    </a:lnTo>
                    <a:lnTo>
                      <a:pt x="285" y="1144"/>
                    </a:lnTo>
                    <a:lnTo>
                      <a:pt x="535" y="1095"/>
                    </a:lnTo>
                    <a:lnTo>
                      <a:pt x="599" y="1151"/>
                    </a:lnTo>
                    <a:lnTo>
                      <a:pt x="599" y="1151"/>
                    </a:lnTo>
                    <a:lnTo>
                      <a:pt x="603" y="1036"/>
                    </a:lnTo>
                    <a:lnTo>
                      <a:pt x="603" y="1036"/>
                    </a:lnTo>
                    <a:lnTo>
                      <a:pt x="603" y="1029"/>
                    </a:lnTo>
                    <a:lnTo>
                      <a:pt x="604" y="1025"/>
                    </a:lnTo>
                    <a:lnTo>
                      <a:pt x="607" y="1023"/>
                    </a:lnTo>
                    <a:lnTo>
                      <a:pt x="612" y="1019"/>
                    </a:lnTo>
                    <a:lnTo>
                      <a:pt x="612" y="1019"/>
                    </a:lnTo>
                    <a:lnTo>
                      <a:pt x="682" y="940"/>
                    </a:lnTo>
                    <a:lnTo>
                      <a:pt x="682" y="940"/>
                    </a:lnTo>
                    <a:lnTo>
                      <a:pt x="687" y="933"/>
                    </a:lnTo>
                    <a:lnTo>
                      <a:pt x="704" y="918"/>
                    </a:lnTo>
                    <a:lnTo>
                      <a:pt x="730" y="896"/>
                    </a:lnTo>
                    <a:lnTo>
                      <a:pt x="763" y="868"/>
                    </a:lnTo>
                    <a:lnTo>
                      <a:pt x="763" y="868"/>
                    </a:lnTo>
                    <a:lnTo>
                      <a:pt x="787" y="868"/>
                    </a:lnTo>
                    <a:lnTo>
                      <a:pt x="810" y="868"/>
                    </a:lnTo>
                    <a:lnTo>
                      <a:pt x="810" y="868"/>
                    </a:lnTo>
                    <a:lnTo>
                      <a:pt x="814" y="830"/>
                    </a:lnTo>
                    <a:lnTo>
                      <a:pt x="814" y="830"/>
                    </a:lnTo>
                    <a:lnTo>
                      <a:pt x="822" y="831"/>
                    </a:lnTo>
                    <a:lnTo>
                      <a:pt x="837" y="833"/>
                    </a:lnTo>
                    <a:lnTo>
                      <a:pt x="855" y="836"/>
                    </a:lnTo>
                    <a:lnTo>
                      <a:pt x="863" y="837"/>
                    </a:lnTo>
                    <a:lnTo>
                      <a:pt x="870" y="836"/>
                    </a:lnTo>
                    <a:lnTo>
                      <a:pt x="870" y="836"/>
                    </a:lnTo>
                    <a:lnTo>
                      <a:pt x="933" y="705"/>
                    </a:lnTo>
                    <a:lnTo>
                      <a:pt x="933" y="705"/>
                    </a:lnTo>
                    <a:lnTo>
                      <a:pt x="1011" y="706"/>
                    </a:lnTo>
                    <a:lnTo>
                      <a:pt x="1011" y="706"/>
                    </a:lnTo>
                    <a:lnTo>
                      <a:pt x="1016" y="717"/>
                    </a:lnTo>
                    <a:lnTo>
                      <a:pt x="1022" y="726"/>
                    </a:lnTo>
                    <a:lnTo>
                      <a:pt x="1029" y="736"/>
                    </a:lnTo>
                    <a:lnTo>
                      <a:pt x="1034" y="748"/>
                    </a:lnTo>
                    <a:lnTo>
                      <a:pt x="1034" y="748"/>
                    </a:lnTo>
                    <a:lnTo>
                      <a:pt x="1038" y="757"/>
                    </a:lnTo>
                    <a:lnTo>
                      <a:pt x="1041" y="762"/>
                    </a:lnTo>
                    <a:lnTo>
                      <a:pt x="1042" y="765"/>
                    </a:lnTo>
                    <a:lnTo>
                      <a:pt x="1045" y="766"/>
                    </a:lnTo>
                    <a:lnTo>
                      <a:pt x="1055" y="766"/>
                    </a:lnTo>
                    <a:lnTo>
                      <a:pt x="1055" y="766"/>
                    </a:lnTo>
                    <a:lnTo>
                      <a:pt x="1081" y="798"/>
                    </a:lnTo>
                    <a:lnTo>
                      <a:pt x="1081" y="798"/>
                    </a:lnTo>
                    <a:lnTo>
                      <a:pt x="1086" y="805"/>
                    </a:lnTo>
                    <a:lnTo>
                      <a:pt x="1090" y="810"/>
                    </a:lnTo>
                    <a:lnTo>
                      <a:pt x="1090" y="815"/>
                    </a:lnTo>
                    <a:lnTo>
                      <a:pt x="1086" y="824"/>
                    </a:lnTo>
                    <a:lnTo>
                      <a:pt x="1086" y="824"/>
                    </a:lnTo>
                    <a:lnTo>
                      <a:pt x="1090" y="827"/>
                    </a:lnTo>
                    <a:lnTo>
                      <a:pt x="1094" y="828"/>
                    </a:lnTo>
                    <a:lnTo>
                      <a:pt x="1105" y="830"/>
                    </a:lnTo>
                    <a:lnTo>
                      <a:pt x="1120" y="832"/>
                    </a:lnTo>
                    <a:lnTo>
                      <a:pt x="1126" y="835"/>
                    </a:lnTo>
                    <a:lnTo>
                      <a:pt x="1133" y="837"/>
                    </a:lnTo>
                    <a:lnTo>
                      <a:pt x="1133" y="837"/>
                    </a:lnTo>
                    <a:lnTo>
                      <a:pt x="1143" y="827"/>
                    </a:lnTo>
                    <a:lnTo>
                      <a:pt x="1155" y="818"/>
                    </a:lnTo>
                    <a:lnTo>
                      <a:pt x="1179" y="802"/>
                    </a:lnTo>
                    <a:lnTo>
                      <a:pt x="1236" y="769"/>
                    </a:lnTo>
                    <a:lnTo>
                      <a:pt x="1236" y="769"/>
                    </a:lnTo>
                    <a:lnTo>
                      <a:pt x="1256" y="757"/>
                    </a:lnTo>
                    <a:lnTo>
                      <a:pt x="1269" y="749"/>
                    </a:lnTo>
                    <a:lnTo>
                      <a:pt x="1275" y="744"/>
                    </a:lnTo>
                    <a:lnTo>
                      <a:pt x="1284" y="736"/>
                    </a:lnTo>
                    <a:lnTo>
                      <a:pt x="1306" y="710"/>
                    </a:lnTo>
                    <a:lnTo>
                      <a:pt x="1306" y="710"/>
                    </a:lnTo>
                    <a:lnTo>
                      <a:pt x="1304" y="706"/>
                    </a:lnTo>
                    <a:lnTo>
                      <a:pt x="1297" y="700"/>
                    </a:lnTo>
                    <a:lnTo>
                      <a:pt x="1293" y="694"/>
                    </a:lnTo>
                    <a:lnTo>
                      <a:pt x="1288" y="684"/>
                    </a:lnTo>
                    <a:lnTo>
                      <a:pt x="1283" y="671"/>
                    </a:lnTo>
                    <a:lnTo>
                      <a:pt x="1278" y="656"/>
                    </a:lnTo>
                    <a:lnTo>
                      <a:pt x="1278" y="656"/>
                    </a:lnTo>
                    <a:lnTo>
                      <a:pt x="1274" y="649"/>
                    </a:lnTo>
                    <a:lnTo>
                      <a:pt x="1269" y="642"/>
                    </a:lnTo>
                    <a:lnTo>
                      <a:pt x="1260" y="621"/>
                    </a:lnTo>
                    <a:lnTo>
                      <a:pt x="1254" y="612"/>
                    </a:lnTo>
                    <a:lnTo>
                      <a:pt x="1248" y="603"/>
                    </a:lnTo>
                    <a:lnTo>
                      <a:pt x="1240" y="595"/>
                    </a:lnTo>
                    <a:lnTo>
                      <a:pt x="1232" y="590"/>
                    </a:lnTo>
                    <a:lnTo>
                      <a:pt x="1232" y="590"/>
                    </a:lnTo>
                    <a:lnTo>
                      <a:pt x="1218" y="582"/>
                    </a:lnTo>
                    <a:lnTo>
                      <a:pt x="1210" y="578"/>
                    </a:lnTo>
                    <a:lnTo>
                      <a:pt x="1208" y="576"/>
                    </a:lnTo>
                    <a:lnTo>
                      <a:pt x="1205" y="572"/>
                    </a:lnTo>
                    <a:lnTo>
                      <a:pt x="1205" y="572"/>
                    </a:lnTo>
                    <a:lnTo>
                      <a:pt x="1195" y="568"/>
                    </a:lnTo>
                    <a:lnTo>
                      <a:pt x="1183" y="564"/>
                    </a:lnTo>
                    <a:lnTo>
                      <a:pt x="1172" y="559"/>
                    </a:lnTo>
                    <a:lnTo>
                      <a:pt x="1164" y="554"/>
                    </a:lnTo>
                    <a:lnTo>
                      <a:pt x="1164" y="554"/>
                    </a:lnTo>
                    <a:lnTo>
                      <a:pt x="1161" y="546"/>
                    </a:lnTo>
                    <a:lnTo>
                      <a:pt x="1161" y="538"/>
                    </a:lnTo>
                    <a:lnTo>
                      <a:pt x="1161" y="538"/>
                    </a:lnTo>
                    <a:lnTo>
                      <a:pt x="1168" y="532"/>
                    </a:lnTo>
                    <a:lnTo>
                      <a:pt x="1170" y="528"/>
                    </a:lnTo>
                    <a:lnTo>
                      <a:pt x="1172" y="524"/>
                    </a:lnTo>
                    <a:lnTo>
                      <a:pt x="1172" y="524"/>
                    </a:lnTo>
                    <a:lnTo>
                      <a:pt x="1170" y="517"/>
                    </a:lnTo>
                    <a:lnTo>
                      <a:pt x="1166" y="513"/>
                    </a:lnTo>
                    <a:lnTo>
                      <a:pt x="1162" y="511"/>
                    </a:lnTo>
                    <a:lnTo>
                      <a:pt x="1157" y="509"/>
                    </a:lnTo>
                    <a:lnTo>
                      <a:pt x="1157" y="509"/>
                    </a:lnTo>
                    <a:lnTo>
                      <a:pt x="1152" y="511"/>
                    </a:lnTo>
                    <a:lnTo>
                      <a:pt x="1146" y="516"/>
                    </a:lnTo>
                    <a:lnTo>
                      <a:pt x="1138" y="521"/>
                    </a:lnTo>
                    <a:lnTo>
                      <a:pt x="1138" y="521"/>
                    </a:lnTo>
                    <a:lnTo>
                      <a:pt x="1103" y="489"/>
                    </a:lnTo>
                    <a:lnTo>
                      <a:pt x="1103" y="489"/>
                    </a:lnTo>
                    <a:lnTo>
                      <a:pt x="1099" y="481"/>
                    </a:lnTo>
                    <a:lnTo>
                      <a:pt x="1096" y="473"/>
                    </a:lnTo>
                    <a:lnTo>
                      <a:pt x="1094" y="463"/>
                    </a:lnTo>
                    <a:lnTo>
                      <a:pt x="1094" y="463"/>
                    </a:lnTo>
                    <a:lnTo>
                      <a:pt x="1092" y="460"/>
                    </a:lnTo>
                    <a:lnTo>
                      <a:pt x="1090" y="458"/>
                    </a:lnTo>
                    <a:lnTo>
                      <a:pt x="1081" y="449"/>
                    </a:lnTo>
                    <a:lnTo>
                      <a:pt x="1081" y="449"/>
                    </a:lnTo>
                    <a:lnTo>
                      <a:pt x="1081" y="445"/>
                    </a:lnTo>
                    <a:lnTo>
                      <a:pt x="1083" y="443"/>
                    </a:lnTo>
                    <a:lnTo>
                      <a:pt x="1087" y="443"/>
                    </a:lnTo>
                    <a:lnTo>
                      <a:pt x="1090" y="443"/>
                    </a:lnTo>
                    <a:lnTo>
                      <a:pt x="1096" y="445"/>
                    </a:lnTo>
                    <a:lnTo>
                      <a:pt x="1099" y="445"/>
                    </a:lnTo>
                    <a:lnTo>
                      <a:pt x="1102" y="445"/>
                    </a:lnTo>
                    <a:lnTo>
                      <a:pt x="1102" y="445"/>
                    </a:lnTo>
                    <a:lnTo>
                      <a:pt x="1100" y="441"/>
                    </a:lnTo>
                    <a:lnTo>
                      <a:pt x="1099" y="436"/>
                    </a:lnTo>
                    <a:lnTo>
                      <a:pt x="1092" y="420"/>
                    </a:lnTo>
                    <a:lnTo>
                      <a:pt x="1083" y="405"/>
                    </a:lnTo>
                    <a:lnTo>
                      <a:pt x="1076" y="393"/>
                    </a:lnTo>
                    <a:lnTo>
                      <a:pt x="1076" y="393"/>
                    </a:lnTo>
                    <a:lnTo>
                      <a:pt x="1077" y="389"/>
                    </a:lnTo>
                    <a:lnTo>
                      <a:pt x="1080" y="385"/>
                    </a:lnTo>
                    <a:lnTo>
                      <a:pt x="1082" y="380"/>
                    </a:lnTo>
                    <a:lnTo>
                      <a:pt x="1083" y="379"/>
                    </a:lnTo>
                    <a:lnTo>
                      <a:pt x="1083" y="379"/>
                    </a:lnTo>
                    <a:lnTo>
                      <a:pt x="1086" y="380"/>
                    </a:lnTo>
                    <a:lnTo>
                      <a:pt x="1090" y="382"/>
                    </a:lnTo>
                    <a:lnTo>
                      <a:pt x="1094" y="384"/>
                    </a:lnTo>
                    <a:lnTo>
                      <a:pt x="1095" y="384"/>
                    </a:lnTo>
                    <a:lnTo>
                      <a:pt x="1096" y="382"/>
                    </a:lnTo>
                    <a:lnTo>
                      <a:pt x="1096" y="382"/>
                    </a:lnTo>
                    <a:lnTo>
                      <a:pt x="1096" y="379"/>
                    </a:lnTo>
                    <a:lnTo>
                      <a:pt x="1096" y="372"/>
                    </a:lnTo>
                    <a:lnTo>
                      <a:pt x="1095" y="359"/>
                    </a:lnTo>
                    <a:lnTo>
                      <a:pt x="1095" y="359"/>
                    </a:lnTo>
                    <a:lnTo>
                      <a:pt x="1102" y="355"/>
                    </a:lnTo>
                    <a:lnTo>
                      <a:pt x="1109" y="349"/>
                    </a:lnTo>
                    <a:lnTo>
                      <a:pt x="1109" y="349"/>
                    </a:lnTo>
                    <a:lnTo>
                      <a:pt x="1112" y="344"/>
                    </a:lnTo>
                    <a:lnTo>
                      <a:pt x="1113" y="338"/>
                    </a:lnTo>
                    <a:lnTo>
                      <a:pt x="1114" y="329"/>
                    </a:lnTo>
                    <a:lnTo>
                      <a:pt x="1116" y="325"/>
                    </a:lnTo>
                    <a:lnTo>
                      <a:pt x="1118" y="322"/>
                    </a:lnTo>
                    <a:lnTo>
                      <a:pt x="1125" y="316"/>
                    </a:lnTo>
                    <a:lnTo>
                      <a:pt x="1133" y="313"/>
                    </a:lnTo>
                    <a:lnTo>
                      <a:pt x="1133" y="313"/>
                    </a:lnTo>
                    <a:lnTo>
                      <a:pt x="1135" y="313"/>
                    </a:lnTo>
                    <a:lnTo>
                      <a:pt x="1138" y="314"/>
                    </a:lnTo>
                    <a:lnTo>
                      <a:pt x="1144" y="318"/>
                    </a:lnTo>
                    <a:lnTo>
                      <a:pt x="1155" y="325"/>
                    </a:lnTo>
                    <a:lnTo>
                      <a:pt x="1155" y="325"/>
                    </a:lnTo>
                    <a:lnTo>
                      <a:pt x="1155" y="318"/>
                    </a:lnTo>
                    <a:lnTo>
                      <a:pt x="1156" y="314"/>
                    </a:lnTo>
                    <a:lnTo>
                      <a:pt x="1159" y="310"/>
                    </a:lnTo>
                    <a:lnTo>
                      <a:pt x="1160" y="305"/>
                    </a:lnTo>
                    <a:lnTo>
                      <a:pt x="1160" y="305"/>
                    </a:lnTo>
                    <a:lnTo>
                      <a:pt x="1156" y="302"/>
                    </a:lnTo>
                    <a:lnTo>
                      <a:pt x="1153" y="298"/>
                    </a:lnTo>
                    <a:lnTo>
                      <a:pt x="1149" y="285"/>
                    </a:lnTo>
                    <a:lnTo>
                      <a:pt x="1149" y="285"/>
                    </a:lnTo>
                    <a:lnTo>
                      <a:pt x="1143" y="274"/>
                    </a:lnTo>
                    <a:lnTo>
                      <a:pt x="1139" y="263"/>
                    </a:lnTo>
                    <a:lnTo>
                      <a:pt x="1131" y="245"/>
                    </a:lnTo>
                    <a:lnTo>
                      <a:pt x="1131" y="245"/>
                    </a:lnTo>
                    <a:lnTo>
                      <a:pt x="1129" y="244"/>
                    </a:lnTo>
                    <a:lnTo>
                      <a:pt x="1127" y="243"/>
                    </a:lnTo>
                    <a:lnTo>
                      <a:pt x="1126" y="236"/>
                    </a:lnTo>
                    <a:lnTo>
                      <a:pt x="1124" y="230"/>
                    </a:lnTo>
                    <a:lnTo>
                      <a:pt x="1122" y="227"/>
                    </a:lnTo>
                    <a:lnTo>
                      <a:pt x="1121" y="226"/>
                    </a:lnTo>
                    <a:lnTo>
                      <a:pt x="1121" y="226"/>
                    </a:lnTo>
                    <a:lnTo>
                      <a:pt x="1113" y="218"/>
                    </a:lnTo>
                    <a:lnTo>
                      <a:pt x="1111" y="215"/>
                    </a:lnTo>
                    <a:lnTo>
                      <a:pt x="1109" y="211"/>
                    </a:lnTo>
                    <a:lnTo>
                      <a:pt x="1109" y="208"/>
                    </a:lnTo>
                    <a:lnTo>
                      <a:pt x="1111" y="204"/>
                    </a:lnTo>
                    <a:lnTo>
                      <a:pt x="1111" y="204"/>
                    </a:lnTo>
                    <a:lnTo>
                      <a:pt x="1111" y="198"/>
                    </a:lnTo>
                    <a:lnTo>
                      <a:pt x="1109" y="188"/>
                    </a:lnTo>
                    <a:lnTo>
                      <a:pt x="1105" y="174"/>
                    </a:lnTo>
                    <a:lnTo>
                      <a:pt x="1105" y="174"/>
                    </a:lnTo>
                    <a:lnTo>
                      <a:pt x="1105" y="173"/>
                    </a:lnTo>
                    <a:lnTo>
                      <a:pt x="1103" y="171"/>
                    </a:lnTo>
                    <a:lnTo>
                      <a:pt x="1099" y="171"/>
                    </a:lnTo>
                    <a:lnTo>
                      <a:pt x="1091" y="174"/>
                    </a:lnTo>
                    <a:lnTo>
                      <a:pt x="1091" y="174"/>
                    </a:lnTo>
                    <a:lnTo>
                      <a:pt x="1089" y="175"/>
                    </a:lnTo>
                    <a:lnTo>
                      <a:pt x="1085" y="176"/>
                    </a:lnTo>
                    <a:lnTo>
                      <a:pt x="1083" y="175"/>
                    </a:lnTo>
                    <a:lnTo>
                      <a:pt x="1082" y="175"/>
                    </a:lnTo>
                    <a:lnTo>
                      <a:pt x="1080" y="171"/>
                    </a:lnTo>
                    <a:lnTo>
                      <a:pt x="1080" y="167"/>
                    </a:lnTo>
                    <a:lnTo>
                      <a:pt x="1080" y="167"/>
                    </a:lnTo>
                    <a:lnTo>
                      <a:pt x="1085" y="165"/>
                    </a:lnTo>
                    <a:lnTo>
                      <a:pt x="1086" y="162"/>
                    </a:lnTo>
                    <a:lnTo>
                      <a:pt x="1086" y="161"/>
                    </a:lnTo>
                    <a:lnTo>
                      <a:pt x="1086" y="157"/>
                    </a:lnTo>
                    <a:lnTo>
                      <a:pt x="1083" y="153"/>
                    </a:lnTo>
                    <a:lnTo>
                      <a:pt x="1081" y="147"/>
                    </a:lnTo>
                    <a:lnTo>
                      <a:pt x="1081" y="145"/>
                    </a:lnTo>
                    <a:lnTo>
                      <a:pt x="1081" y="144"/>
                    </a:lnTo>
                    <a:lnTo>
                      <a:pt x="1086" y="145"/>
                    </a:lnTo>
                    <a:lnTo>
                      <a:pt x="1086" y="145"/>
                    </a:lnTo>
                    <a:lnTo>
                      <a:pt x="1089" y="144"/>
                    </a:lnTo>
                    <a:lnTo>
                      <a:pt x="1090" y="143"/>
                    </a:lnTo>
                    <a:lnTo>
                      <a:pt x="1090" y="140"/>
                    </a:lnTo>
                    <a:lnTo>
                      <a:pt x="1091" y="139"/>
                    </a:lnTo>
                    <a:lnTo>
                      <a:pt x="1094" y="138"/>
                    </a:lnTo>
                    <a:lnTo>
                      <a:pt x="1105" y="138"/>
                    </a:lnTo>
                    <a:lnTo>
                      <a:pt x="1105" y="138"/>
                    </a:lnTo>
                    <a:lnTo>
                      <a:pt x="1103" y="134"/>
                    </a:lnTo>
                    <a:lnTo>
                      <a:pt x="1098" y="127"/>
                    </a:lnTo>
                    <a:lnTo>
                      <a:pt x="1091" y="121"/>
                    </a:lnTo>
                    <a:lnTo>
                      <a:pt x="1087" y="117"/>
                    </a:lnTo>
                    <a:lnTo>
                      <a:pt x="1087" y="117"/>
                    </a:lnTo>
                    <a:lnTo>
                      <a:pt x="1083" y="113"/>
                    </a:lnTo>
                    <a:lnTo>
                      <a:pt x="1082" y="108"/>
                    </a:lnTo>
                    <a:lnTo>
                      <a:pt x="1082" y="106"/>
                    </a:lnTo>
                    <a:lnTo>
                      <a:pt x="1083" y="104"/>
                    </a:lnTo>
                    <a:lnTo>
                      <a:pt x="1089" y="100"/>
                    </a:lnTo>
                    <a:lnTo>
                      <a:pt x="1089" y="100"/>
                    </a:lnTo>
                    <a:lnTo>
                      <a:pt x="1090" y="96"/>
                    </a:lnTo>
                    <a:lnTo>
                      <a:pt x="1089" y="92"/>
                    </a:lnTo>
                    <a:lnTo>
                      <a:pt x="1087" y="90"/>
                    </a:lnTo>
                    <a:lnTo>
                      <a:pt x="1085" y="87"/>
                    </a:lnTo>
                    <a:lnTo>
                      <a:pt x="1078" y="83"/>
                    </a:lnTo>
                    <a:lnTo>
                      <a:pt x="1074" y="83"/>
                    </a:lnTo>
                    <a:lnTo>
                      <a:pt x="1072" y="83"/>
                    </a:lnTo>
                    <a:lnTo>
                      <a:pt x="1072" y="83"/>
                    </a:lnTo>
                    <a:lnTo>
                      <a:pt x="1068" y="83"/>
                    </a:lnTo>
                    <a:lnTo>
                      <a:pt x="1067" y="84"/>
                    </a:lnTo>
                    <a:lnTo>
                      <a:pt x="1065" y="91"/>
                    </a:lnTo>
                    <a:lnTo>
                      <a:pt x="1065" y="91"/>
                    </a:lnTo>
                    <a:lnTo>
                      <a:pt x="1061" y="91"/>
                    </a:lnTo>
                    <a:lnTo>
                      <a:pt x="1059" y="90"/>
                    </a:lnTo>
                    <a:lnTo>
                      <a:pt x="1057" y="88"/>
                    </a:lnTo>
                    <a:lnTo>
                      <a:pt x="1057" y="84"/>
                    </a:lnTo>
                    <a:lnTo>
                      <a:pt x="1057" y="84"/>
                    </a:lnTo>
                    <a:lnTo>
                      <a:pt x="1054" y="81"/>
                    </a:lnTo>
                    <a:lnTo>
                      <a:pt x="1051" y="75"/>
                    </a:lnTo>
                    <a:lnTo>
                      <a:pt x="1050" y="64"/>
                    </a:lnTo>
                    <a:lnTo>
                      <a:pt x="1048" y="52"/>
                    </a:lnTo>
                    <a:lnTo>
                      <a:pt x="1046" y="48"/>
                    </a:lnTo>
                    <a:lnTo>
                      <a:pt x="1043" y="46"/>
                    </a:lnTo>
                    <a:lnTo>
                      <a:pt x="1043" y="46"/>
                    </a:lnTo>
                    <a:lnTo>
                      <a:pt x="1041" y="46"/>
                    </a:lnTo>
                    <a:lnTo>
                      <a:pt x="1039" y="47"/>
                    </a:lnTo>
                    <a:lnTo>
                      <a:pt x="1035" y="49"/>
                    </a:lnTo>
                    <a:lnTo>
                      <a:pt x="1032" y="52"/>
                    </a:lnTo>
                    <a:lnTo>
                      <a:pt x="1029" y="53"/>
                    </a:lnTo>
                    <a:lnTo>
                      <a:pt x="1026" y="53"/>
                    </a:lnTo>
                    <a:lnTo>
                      <a:pt x="1026" y="53"/>
                    </a:lnTo>
                    <a:lnTo>
                      <a:pt x="1022" y="55"/>
                    </a:lnTo>
                    <a:lnTo>
                      <a:pt x="1016" y="57"/>
                    </a:lnTo>
                    <a:lnTo>
                      <a:pt x="1006" y="64"/>
                    </a:lnTo>
                    <a:lnTo>
                      <a:pt x="1006" y="64"/>
                    </a:lnTo>
                    <a:lnTo>
                      <a:pt x="1002" y="75"/>
                    </a:lnTo>
                    <a:lnTo>
                      <a:pt x="995" y="101"/>
                    </a:lnTo>
                    <a:lnTo>
                      <a:pt x="985" y="140"/>
                    </a:lnTo>
                    <a:lnTo>
                      <a:pt x="985" y="140"/>
                    </a:lnTo>
                    <a:lnTo>
                      <a:pt x="972" y="144"/>
                    </a:lnTo>
                    <a:lnTo>
                      <a:pt x="946" y="151"/>
                    </a:lnTo>
                    <a:lnTo>
                      <a:pt x="906" y="161"/>
                    </a:lnTo>
                    <a:lnTo>
                      <a:pt x="906" y="161"/>
                    </a:lnTo>
                    <a:lnTo>
                      <a:pt x="883" y="160"/>
                    </a:lnTo>
                    <a:lnTo>
                      <a:pt x="857" y="157"/>
                    </a:lnTo>
                    <a:lnTo>
                      <a:pt x="857" y="157"/>
                    </a:lnTo>
                    <a:lnTo>
                      <a:pt x="854" y="156"/>
                    </a:lnTo>
                    <a:lnTo>
                      <a:pt x="850" y="153"/>
                    </a:lnTo>
                    <a:lnTo>
                      <a:pt x="844" y="145"/>
                    </a:lnTo>
                    <a:lnTo>
                      <a:pt x="844" y="145"/>
                    </a:lnTo>
                    <a:lnTo>
                      <a:pt x="837" y="135"/>
                    </a:lnTo>
                    <a:lnTo>
                      <a:pt x="835" y="130"/>
                    </a:lnTo>
                    <a:lnTo>
                      <a:pt x="835" y="126"/>
                    </a:lnTo>
                    <a:lnTo>
                      <a:pt x="835" y="126"/>
                    </a:lnTo>
                    <a:lnTo>
                      <a:pt x="832" y="125"/>
                    </a:lnTo>
                    <a:lnTo>
                      <a:pt x="827" y="125"/>
                    </a:lnTo>
                    <a:lnTo>
                      <a:pt x="818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7" y="130"/>
                    </a:lnTo>
                    <a:lnTo>
                      <a:pt x="807" y="134"/>
                    </a:lnTo>
                    <a:lnTo>
                      <a:pt x="807" y="138"/>
                    </a:lnTo>
                    <a:lnTo>
                      <a:pt x="811" y="144"/>
                    </a:lnTo>
                    <a:lnTo>
                      <a:pt x="811" y="144"/>
                    </a:lnTo>
                    <a:lnTo>
                      <a:pt x="811" y="147"/>
                    </a:lnTo>
                    <a:lnTo>
                      <a:pt x="809" y="149"/>
                    </a:lnTo>
                    <a:lnTo>
                      <a:pt x="801" y="156"/>
                    </a:lnTo>
                    <a:lnTo>
                      <a:pt x="792" y="162"/>
                    </a:lnTo>
                    <a:lnTo>
                      <a:pt x="788" y="166"/>
                    </a:lnTo>
                    <a:lnTo>
                      <a:pt x="785" y="171"/>
                    </a:lnTo>
                    <a:lnTo>
                      <a:pt x="785" y="171"/>
                    </a:lnTo>
                    <a:lnTo>
                      <a:pt x="778" y="173"/>
                    </a:lnTo>
                    <a:lnTo>
                      <a:pt x="769" y="173"/>
                    </a:lnTo>
                    <a:lnTo>
                      <a:pt x="759" y="174"/>
                    </a:lnTo>
                    <a:lnTo>
                      <a:pt x="752" y="175"/>
                    </a:lnTo>
                    <a:lnTo>
                      <a:pt x="752" y="175"/>
                    </a:lnTo>
                    <a:lnTo>
                      <a:pt x="746" y="174"/>
                    </a:lnTo>
                    <a:lnTo>
                      <a:pt x="744" y="171"/>
                    </a:lnTo>
                    <a:lnTo>
                      <a:pt x="743" y="169"/>
                    </a:lnTo>
                    <a:lnTo>
                      <a:pt x="745" y="165"/>
                    </a:lnTo>
                    <a:lnTo>
                      <a:pt x="745" y="165"/>
                    </a:lnTo>
                    <a:lnTo>
                      <a:pt x="748" y="163"/>
                    </a:lnTo>
                    <a:lnTo>
                      <a:pt x="752" y="163"/>
                    </a:lnTo>
                    <a:lnTo>
                      <a:pt x="753" y="163"/>
                    </a:lnTo>
                    <a:lnTo>
                      <a:pt x="753" y="161"/>
                    </a:lnTo>
                    <a:lnTo>
                      <a:pt x="753" y="158"/>
                    </a:lnTo>
                    <a:lnTo>
                      <a:pt x="752" y="154"/>
                    </a:lnTo>
                    <a:lnTo>
                      <a:pt x="752" y="154"/>
                    </a:lnTo>
                    <a:lnTo>
                      <a:pt x="739" y="149"/>
                    </a:lnTo>
                    <a:lnTo>
                      <a:pt x="713" y="141"/>
                    </a:lnTo>
                    <a:lnTo>
                      <a:pt x="673" y="128"/>
                    </a:lnTo>
                    <a:lnTo>
                      <a:pt x="673" y="128"/>
                    </a:lnTo>
                    <a:lnTo>
                      <a:pt x="669" y="123"/>
                    </a:lnTo>
                    <a:lnTo>
                      <a:pt x="665" y="112"/>
                    </a:lnTo>
                    <a:lnTo>
                      <a:pt x="657" y="95"/>
                    </a:lnTo>
                    <a:lnTo>
                      <a:pt x="657" y="95"/>
                    </a:lnTo>
                    <a:lnTo>
                      <a:pt x="653" y="93"/>
                    </a:lnTo>
                    <a:lnTo>
                      <a:pt x="645" y="91"/>
                    </a:lnTo>
                    <a:lnTo>
                      <a:pt x="644" y="88"/>
                    </a:lnTo>
                    <a:lnTo>
                      <a:pt x="643" y="86"/>
                    </a:lnTo>
                    <a:lnTo>
                      <a:pt x="645" y="83"/>
                    </a:lnTo>
                    <a:lnTo>
                      <a:pt x="651" y="79"/>
                    </a:lnTo>
                    <a:lnTo>
                      <a:pt x="651" y="79"/>
                    </a:lnTo>
                    <a:lnTo>
                      <a:pt x="653" y="75"/>
                    </a:lnTo>
                    <a:lnTo>
                      <a:pt x="654" y="71"/>
                    </a:lnTo>
                    <a:lnTo>
                      <a:pt x="653" y="69"/>
                    </a:lnTo>
                    <a:lnTo>
                      <a:pt x="652" y="65"/>
                    </a:lnTo>
                    <a:lnTo>
                      <a:pt x="648" y="60"/>
                    </a:lnTo>
                    <a:lnTo>
                      <a:pt x="647" y="57"/>
                    </a:lnTo>
                    <a:lnTo>
                      <a:pt x="645" y="55"/>
                    </a:lnTo>
                    <a:lnTo>
                      <a:pt x="645" y="55"/>
                    </a:lnTo>
                    <a:lnTo>
                      <a:pt x="640" y="53"/>
                    </a:lnTo>
                    <a:lnTo>
                      <a:pt x="632" y="52"/>
                    </a:lnTo>
                    <a:lnTo>
                      <a:pt x="629" y="49"/>
                    </a:lnTo>
                    <a:lnTo>
                      <a:pt x="625" y="46"/>
                    </a:lnTo>
                    <a:lnTo>
                      <a:pt x="623" y="42"/>
                    </a:lnTo>
                    <a:lnTo>
                      <a:pt x="622" y="35"/>
                    </a:lnTo>
                    <a:lnTo>
                      <a:pt x="622" y="35"/>
                    </a:lnTo>
                    <a:lnTo>
                      <a:pt x="619" y="35"/>
                    </a:lnTo>
                    <a:lnTo>
                      <a:pt x="616" y="35"/>
                    </a:lnTo>
                    <a:lnTo>
                      <a:pt x="612" y="36"/>
                    </a:lnTo>
                    <a:lnTo>
                      <a:pt x="609" y="40"/>
                    </a:lnTo>
                    <a:lnTo>
                      <a:pt x="609" y="40"/>
                    </a:lnTo>
                    <a:lnTo>
                      <a:pt x="605" y="46"/>
                    </a:lnTo>
                    <a:lnTo>
                      <a:pt x="599" y="52"/>
                    </a:lnTo>
                    <a:lnTo>
                      <a:pt x="596" y="53"/>
                    </a:lnTo>
                    <a:lnTo>
                      <a:pt x="594" y="52"/>
                    </a:lnTo>
                    <a:lnTo>
                      <a:pt x="592" y="48"/>
                    </a:lnTo>
                    <a:lnTo>
                      <a:pt x="591" y="40"/>
                    </a:lnTo>
                    <a:lnTo>
                      <a:pt x="591" y="40"/>
                    </a:lnTo>
                    <a:lnTo>
                      <a:pt x="588" y="40"/>
                    </a:lnTo>
                    <a:lnTo>
                      <a:pt x="586" y="40"/>
                    </a:lnTo>
                    <a:lnTo>
                      <a:pt x="581" y="44"/>
                    </a:lnTo>
                    <a:lnTo>
                      <a:pt x="579" y="46"/>
                    </a:lnTo>
                    <a:lnTo>
                      <a:pt x="577" y="46"/>
                    </a:lnTo>
                    <a:lnTo>
                      <a:pt x="574" y="46"/>
                    </a:lnTo>
                    <a:lnTo>
                      <a:pt x="572" y="43"/>
                    </a:lnTo>
                    <a:lnTo>
                      <a:pt x="572" y="43"/>
                    </a:lnTo>
                    <a:lnTo>
                      <a:pt x="568" y="42"/>
                    </a:lnTo>
                    <a:lnTo>
                      <a:pt x="564" y="40"/>
                    </a:lnTo>
                    <a:lnTo>
                      <a:pt x="559" y="36"/>
                    </a:lnTo>
                    <a:lnTo>
                      <a:pt x="555" y="34"/>
                    </a:lnTo>
                    <a:lnTo>
                      <a:pt x="553" y="34"/>
                    </a:lnTo>
                    <a:lnTo>
                      <a:pt x="552" y="35"/>
                    </a:lnTo>
                    <a:lnTo>
                      <a:pt x="552" y="35"/>
                    </a:lnTo>
                    <a:lnTo>
                      <a:pt x="550" y="46"/>
                    </a:lnTo>
                    <a:lnTo>
                      <a:pt x="550" y="59"/>
                    </a:lnTo>
                    <a:lnTo>
                      <a:pt x="550" y="59"/>
                    </a:lnTo>
                    <a:lnTo>
                      <a:pt x="548" y="64"/>
                    </a:lnTo>
                    <a:lnTo>
                      <a:pt x="547" y="68"/>
                    </a:lnTo>
                    <a:lnTo>
                      <a:pt x="546" y="69"/>
                    </a:lnTo>
                    <a:lnTo>
                      <a:pt x="544" y="71"/>
                    </a:lnTo>
                    <a:lnTo>
                      <a:pt x="540" y="71"/>
                    </a:lnTo>
                    <a:lnTo>
                      <a:pt x="535" y="71"/>
                    </a:lnTo>
                    <a:lnTo>
                      <a:pt x="526" y="69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6" y="73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5" y="71"/>
                    </a:lnTo>
                    <a:lnTo>
                      <a:pt x="502" y="69"/>
                    </a:lnTo>
                    <a:lnTo>
                      <a:pt x="502" y="69"/>
                    </a:lnTo>
                    <a:lnTo>
                      <a:pt x="496" y="60"/>
                    </a:lnTo>
                    <a:lnTo>
                      <a:pt x="491" y="51"/>
                    </a:lnTo>
                    <a:lnTo>
                      <a:pt x="487" y="40"/>
                    </a:lnTo>
                    <a:lnTo>
                      <a:pt x="482" y="33"/>
                    </a:lnTo>
                    <a:lnTo>
                      <a:pt x="482" y="33"/>
                    </a:lnTo>
                    <a:lnTo>
                      <a:pt x="480" y="31"/>
                    </a:lnTo>
                    <a:lnTo>
                      <a:pt x="478" y="31"/>
                    </a:lnTo>
                    <a:lnTo>
                      <a:pt x="476" y="34"/>
                    </a:lnTo>
                    <a:lnTo>
                      <a:pt x="474" y="35"/>
                    </a:lnTo>
                    <a:lnTo>
                      <a:pt x="473" y="36"/>
                    </a:lnTo>
                    <a:lnTo>
                      <a:pt x="470" y="35"/>
                    </a:lnTo>
                    <a:lnTo>
                      <a:pt x="469" y="34"/>
                    </a:lnTo>
                    <a:lnTo>
                      <a:pt x="469" y="34"/>
                    </a:lnTo>
                    <a:lnTo>
                      <a:pt x="459" y="30"/>
                    </a:lnTo>
                    <a:lnTo>
                      <a:pt x="455" y="29"/>
                    </a:lnTo>
                    <a:lnTo>
                      <a:pt x="452" y="29"/>
                    </a:lnTo>
                    <a:lnTo>
                      <a:pt x="452" y="29"/>
                    </a:lnTo>
                    <a:lnTo>
                      <a:pt x="450" y="31"/>
                    </a:lnTo>
                    <a:lnTo>
                      <a:pt x="447" y="33"/>
                    </a:lnTo>
                    <a:lnTo>
                      <a:pt x="445" y="33"/>
                    </a:lnTo>
                    <a:lnTo>
                      <a:pt x="442" y="31"/>
                    </a:lnTo>
                    <a:lnTo>
                      <a:pt x="439" y="29"/>
                    </a:lnTo>
                    <a:lnTo>
                      <a:pt x="435" y="29"/>
                    </a:lnTo>
                    <a:lnTo>
                      <a:pt x="432" y="29"/>
                    </a:lnTo>
                    <a:lnTo>
                      <a:pt x="426" y="30"/>
                    </a:lnTo>
                    <a:lnTo>
                      <a:pt x="426" y="30"/>
                    </a:lnTo>
                    <a:lnTo>
                      <a:pt x="425" y="33"/>
                    </a:lnTo>
                    <a:lnTo>
                      <a:pt x="426" y="33"/>
                    </a:lnTo>
                    <a:lnTo>
                      <a:pt x="428" y="38"/>
                    </a:lnTo>
                    <a:lnTo>
                      <a:pt x="426" y="48"/>
                    </a:lnTo>
                    <a:lnTo>
                      <a:pt x="426" y="48"/>
                    </a:lnTo>
                    <a:lnTo>
                      <a:pt x="425" y="53"/>
                    </a:lnTo>
                    <a:lnTo>
                      <a:pt x="424" y="55"/>
                    </a:lnTo>
                    <a:lnTo>
                      <a:pt x="423" y="55"/>
                    </a:lnTo>
                    <a:lnTo>
                      <a:pt x="420" y="52"/>
                    </a:lnTo>
                    <a:lnTo>
                      <a:pt x="416" y="47"/>
                    </a:lnTo>
                    <a:lnTo>
                      <a:pt x="408" y="35"/>
                    </a:lnTo>
                    <a:lnTo>
                      <a:pt x="404" y="30"/>
                    </a:lnTo>
                    <a:lnTo>
                      <a:pt x="399" y="29"/>
                    </a:lnTo>
                    <a:lnTo>
                      <a:pt x="399" y="29"/>
                    </a:lnTo>
                    <a:lnTo>
                      <a:pt x="397" y="30"/>
                    </a:lnTo>
                    <a:lnTo>
                      <a:pt x="394" y="33"/>
                    </a:lnTo>
                    <a:lnTo>
                      <a:pt x="389" y="40"/>
                    </a:lnTo>
                    <a:lnTo>
                      <a:pt x="381" y="59"/>
                    </a:lnTo>
                    <a:lnTo>
                      <a:pt x="381" y="59"/>
                    </a:lnTo>
                    <a:lnTo>
                      <a:pt x="375" y="57"/>
                    </a:lnTo>
                    <a:lnTo>
                      <a:pt x="368" y="55"/>
                    </a:lnTo>
                    <a:lnTo>
                      <a:pt x="359" y="48"/>
                    </a:lnTo>
                    <a:lnTo>
                      <a:pt x="359" y="48"/>
                    </a:lnTo>
                    <a:lnTo>
                      <a:pt x="358" y="49"/>
                    </a:lnTo>
                    <a:lnTo>
                      <a:pt x="356" y="53"/>
                    </a:lnTo>
                    <a:lnTo>
                      <a:pt x="351" y="65"/>
                    </a:lnTo>
                    <a:lnTo>
                      <a:pt x="346" y="81"/>
                    </a:lnTo>
                    <a:lnTo>
                      <a:pt x="342" y="87"/>
                    </a:lnTo>
                    <a:lnTo>
                      <a:pt x="337" y="92"/>
                    </a:lnTo>
                    <a:lnTo>
                      <a:pt x="337" y="92"/>
                    </a:lnTo>
                    <a:lnTo>
                      <a:pt x="324" y="97"/>
                    </a:lnTo>
                    <a:lnTo>
                      <a:pt x="311" y="100"/>
                    </a:lnTo>
                    <a:lnTo>
                      <a:pt x="301" y="105"/>
                    </a:lnTo>
                    <a:lnTo>
                      <a:pt x="294" y="108"/>
                    </a:lnTo>
                    <a:lnTo>
                      <a:pt x="289" y="113"/>
                    </a:lnTo>
                    <a:lnTo>
                      <a:pt x="289" y="113"/>
                    </a:lnTo>
                    <a:lnTo>
                      <a:pt x="281" y="103"/>
                    </a:lnTo>
                    <a:lnTo>
                      <a:pt x="275" y="95"/>
                    </a:lnTo>
                    <a:lnTo>
                      <a:pt x="271" y="90"/>
                    </a:lnTo>
                    <a:lnTo>
                      <a:pt x="267" y="84"/>
                    </a:lnTo>
                    <a:lnTo>
                      <a:pt x="267" y="84"/>
                    </a:lnTo>
                    <a:lnTo>
                      <a:pt x="262" y="83"/>
                    </a:lnTo>
                    <a:lnTo>
                      <a:pt x="253" y="79"/>
                    </a:lnTo>
                    <a:lnTo>
                      <a:pt x="253" y="79"/>
                    </a:lnTo>
                    <a:lnTo>
                      <a:pt x="250" y="81"/>
                    </a:lnTo>
                    <a:lnTo>
                      <a:pt x="248" y="79"/>
                    </a:lnTo>
                    <a:lnTo>
                      <a:pt x="245" y="74"/>
                    </a:lnTo>
                    <a:lnTo>
                      <a:pt x="240" y="66"/>
                    </a:lnTo>
                    <a:lnTo>
                      <a:pt x="237" y="62"/>
                    </a:lnTo>
                    <a:lnTo>
                      <a:pt x="233" y="59"/>
                    </a:lnTo>
                    <a:lnTo>
                      <a:pt x="233" y="59"/>
                    </a:lnTo>
                    <a:lnTo>
                      <a:pt x="231" y="57"/>
                    </a:lnTo>
                    <a:lnTo>
                      <a:pt x="229" y="56"/>
                    </a:lnTo>
                    <a:lnTo>
                      <a:pt x="231" y="52"/>
                    </a:lnTo>
                    <a:lnTo>
                      <a:pt x="232" y="47"/>
                    </a:lnTo>
                    <a:lnTo>
                      <a:pt x="233" y="44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29" y="34"/>
                    </a:lnTo>
                    <a:lnTo>
                      <a:pt x="227" y="30"/>
                    </a:lnTo>
                    <a:lnTo>
                      <a:pt x="224" y="29"/>
                    </a:lnTo>
                    <a:lnTo>
                      <a:pt x="224" y="29"/>
                    </a:lnTo>
                    <a:lnTo>
                      <a:pt x="222" y="30"/>
                    </a:lnTo>
                    <a:lnTo>
                      <a:pt x="220" y="31"/>
                    </a:lnTo>
                    <a:lnTo>
                      <a:pt x="216" y="33"/>
                    </a:lnTo>
                    <a:lnTo>
                      <a:pt x="214" y="33"/>
                    </a:lnTo>
                    <a:lnTo>
                      <a:pt x="214" y="33"/>
                    </a:lnTo>
                    <a:lnTo>
                      <a:pt x="210" y="31"/>
                    </a:lnTo>
                    <a:lnTo>
                      <a:pt x="207" y="30"/>
                    </a:lnTo>
                    <a:lnTo>
                      <a:pt x="207" y="27"/>
                    </a:lnTo>
                    <a:lnTo>
                      <a:pt x="209" y="21"/>
                    </a:lnTo>
                    <a:lnTo>
                      <a:pt x="209" y="21"/>
                    </a:lnTo>
                    <a:lnTo>
                      <a:pt x="206" y="18"/>
                    </a:lnTo>
                    <a:lnTo>
                      <a:pt x="205" y="16"/>
                    </a:lnTo>
                    <a:lnTo>
                      <a:pt x="196" y="13"/>
                    </a:lnTo>
                    <a:lnTo>
                      <a:pt x="196" y="13"/>
                    </a:lnTo>
                    <a:lnTo>
                      <a:pt x="191" y="12"/>
                    </a:lnTo>
                    <a:lnTo>
                      <a:pt x="189" y="11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87" y="1"/>
                    </a:lnTo>
                    <a:lnTo>
                      <a:pt x="180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69" y="3"/>
                    </a:lnTo>
                    <a:lnTo>
                      <a:pt x="166" y="5"/>
                    </a:lnTo>
                    <a:lnTo>
                      <a:pt x="166" y="5"/>
                    </a:lnTo>
                    <a:lnTo>
                      <a:pt x="165" y="8"/>
                    </a:lnTo>
                    <a:lnTo>
                      <a:pt x="163" y="13"/>
                    </a:lnTo>
                    <a:lnTo>
                      <a:pt x="162" y="17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5" y="21"/>
                    </a:lnTo>
                    <a:lnTo>
                      <a:pt x="170" y="22"/>
                    </a:lnTo>
                    <a:lnTo>
                      <a:pt x="176" y="25"/>
                    </a:lnTo>
                    <a:lnTo>
                      <a:pt x="179" y="27"/>
                    </a:lnTo>
                    <a:lnTo>
                      <a:pt x="181" y="30"/>
                    </a:lnTo>
                    <a:lnTo>
                      <a:pt x="181" y="30"/>
                    </a:lnTo>
                    <a:lnTo>
                      <a:pt x="183" y="33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1" y="42"/>
                    </a:lnTo>
                    <a:lnTo>
                      <a:pt x="179" y="42"/>
                    </a:lnTo>
                    <a:lnTo>
                      <a:pt x="175" y="42"/>
                    </a:lnTo>
                    <a:lnTo>
                      <a:pt x="175" y="42"/>
                    </a:lnTo>
                    <a:lnTo>
                      <a:pt x="176" y="56"/>
                    </a:lnTo>
                    <a:lnTo>
                      <a:pt x="176" y="71"/>
                    </a:lnTo>
                    <a:lnTo>
                      <a:pt x="175" y="84"/>
                    </a:lnTo>
                    <a:lnTo>
                      <a:pt x="174" y="88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66" y="91"/>
                    </a:lnTo>
                    <a:lnTo>
                      <a:pt x="159" y="93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47" y="105"/>
                    </a:lnTo>
                    <a:lnTo>
                      <a:pt x="140" y="113"/>
                    </a:lnTo>
                    <a:lnTo>
                      <a:pt x="134" y="122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30" y="135"/>
                    </a:lnTo>
                    <a:lnTo>
                      <a:pt x="131" y="140"/>
                    </a:lnTo>
                    <a:lnTo>
                      <a:pt x="131" y="145"/>
                    </a:lnTo>
                    <a:lnTo>
                      <a:pt x="131" y="152"/>
                    </a:lnTo>
                    <a:lnTo>
                      <a:pt x="127" y="162"/>
                    </a:lnTo>
                    <a:lnTo>
                      <a:pt x="126" y="167"/>
                    </a:lnTo>
                    <a:lnTo>
                      <a:pt x="126" y="173"/>
                    </a:lnTo>
                    <a:lnTo>
                      <a:pt x="126" y="173"/>
                    </a:lnTo>
                    <a:lnTo>
                      <a:pt x="128" y="173"/>
                    </a:lnTo>
                    <a:lnTo>
                      <a:pt x="131" y="174"/>
                    </a:lnTo>
                    <a:lnTo>
                      <a:pt x="131" y="176"/>
                    </a:lnTo>
                    <a:lnTo>
                      <a:pt x="131" y="179"/>
                    </a:lnTo>
                    <a:lnTo>
                      <a:pt x="132" y="182"/>
                    </a:lnTo>
                    <a:lnTo>
                      <a:pt x="135" y="184"/>
                    </a:lnTo>
                    <a:lnTo>
                      <a:pt x="140" y="188"/>
                    </a:lnTo>
                    <a:lnTo>
                      <a:pt x="140" y="188"/>
                    </a:lnTo>
                    <a:lnTo>
                      <a:pt x="139" y="197"/>
                    </a:lnTo>
                    <a:lnTo>
                      <a:pt x="135" y="208"/>
                    </a:lnTo>
                    <a:lnTo>
                      <a:pt x="130" y="215"/>
                    </a:lnTo>
                    <a:lnTo>
                      <a:pt x="123" y="226"/>
                    </a:lnTo>
                    <a:lnTo>
                      <a:pt x="123" y="226"/>
                    </a:lnTo>
                    <a:lnTo>
                      <a:pt x="122" y="233"/>
                    </a:lnTo>
                    <a:lnTo>
                      <a:pt x="122" y="237"/>
                    </a:lnTo>
                    <a:lnTo>
                      <a:pt x="124" y="241"/>
                    </a:lnTo>
                    <a:lnTo>
                      <a:pt x="124" y="243"/>
                    </a:lnTo>
                    <a:lnTo>
                      <a:pt x="124" y="243"/>
                    </a:lnTo>
                    <a:lnTo>
                      <a:pt x="122" y="244"/>
                    </a:lnTo>
                    <a:lnTo>
                      <a:pt x="118" y="244"/>
                    </a:lnTo>
                    <a:lnTo>
                      <a:pt x="112" y="243"/>
                    </a:lnTo>
                    <a:lnTo>
                      <a:pt x="112" y="243"/>
                    </a:lnTo>
                    <a:lnTo>
                      <a:pt x="108" y="24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00" y="253"/>
                    </a:lnTo>
                    <a:lnTo>
                      <a:pt x="100" y="255"/>
                    </a:lnTo>
                    <a:lnTo>
                      <a:pt x="100" y="257"/>
                    </a:lnTo>
                    <a:lnTo>
                      <a:pt x="101" y="259"/>
                    </a:lnTo>
                    <a:lnTo>
                      <a:pt x="101" y="259"/>
                    </a:lnTo>
                    <a:lnTo>
                      <a:pt x="99" y="263"/>
                    </a:lnTo>
                    <a:lnTo>
                      <a:pt x="96" y="265"/>
                    </a:lnTo>
                    <a:lnTo>
                      <a:pt x="87" y="267"/>
                    </a:lnTo>
                    <a:lnTo>
                      <a:pt x="87" y="267"/>
                    </a:lnTo>
                    <a:lnTo>
                      <a:pt x="74" y="263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1" y="258"/>
                    </a:lnTo>
                    <a:lnTo>
                      <a:pt x="60" y="259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48" y="258"/>
                    </a:lnTo>
                    <a:lnTo>
                      <a:pt x="42" y="255"/>
                    </a:lnTo>
                    <a:lnTo>
                      <a:pt x="32" y="255"/>
                    </a:lnTo>
                    <a:lnTo>
                      <a:pt x="27" y="257"/>
                    </a:lnTo>
                    <a:lnTo>
                      <a:pt x="26" y="258"/>
                    </a:lnTo>
                    <a:lnTo>
                      <a:pt x="26" y="258"/>
                    </a:lnTo>
                    <a:lnTo>
                      <a:pt x="14" y="268"/>
                    </a:lnTo>
                    <a:lnTo>
                      <a:pt x="14" y="268"/>
                    </a:lnTo>
                    <a:lnTo>
                      <a:pt x="10" y="266"/>
                    </a:lnTo>
                    <a:lnTo>
                      <a:pt x="8" y="267"/>
                    </a:lnTo>
                    <a:lnTo>
                      <a:pt x="8" y="268"/>
                    </a:lnTo>
                    <a:lnTo>
                      <a:pt x="8" y="272"/>
                    </a:lnTo>
                    <a:lnTo>
                      <a:pt x="8" y="272"/>
                    </a:lnTo>
                    <a:lnTo>
                      <a:pt x="13" y="276"/>
                    </a:lnTo>
                    <a:lnTo>
                      <a:pt x="13" y="276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" y="309"/>
                    </a:lnTo>
                    <a:lnTo>
                      <a:pt x="0" y="319"/>
                    </a:lnTo>
                    <a:lnTo>
                      <a:pt x="0" y="320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89">
                <a:extLst>
                  <a:ext uri="{FF2B5EF4-FFF2-40B4-BE49-F238E27FC236}">
                    <a16:creationId xmlns:a16="http://schemas.microsoft.com/office/drawing/2014/main" id="{1B3B0F79-963F-41D3-9B50-2F5F5EBC3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1836738"/>
                <a:ext cx="1516063" cy="1966913"/>
              </a:xfrm>
              <a:custGeom>
                <a:avLst/>
                <a:gdLst>
                  <a:gd name="T0" fmla="*/ 372 w 955"/>
                  <a:gd name="T1" fmla="*/ 1155 h 1239"/>
                  <a:gd name="T2" fmla="*/ 331 w 955"/>
                  <a:gd name="T3" fmla="*/ 1096 h 1239"/>
                  <a:gd name="T4" fmla="*/ 257 w 955"/>
                  <a:gd name="T5" fmla="*/ 1043 h 1239"/>
                  <a:gd name="T6" fmla="*/ 257 w 955"/>
                  <a:gd name="T7" fmla="*/ 1003 h 1239"/>
                  <a:gd name="T8" fmla="*/ 261 w 955"/>
                  <a:gd name="T9" fmla="*/ 965 h 1239"/>
                  <a:gd name="T10" fmla="*/ 298 w 955"/>
                  <a:gd name="T11" fmla="*/ 896 h 1239"/>
                  <a:gd name="T12" fmla="*/ 314 w 955"/>
                  <a:gd name="T13" fmla="*/ 868 h 1239"/>
                  <a:gd name="T14" fmla="*/ 277 w 955"/>
                  <a:gd name="T15" fmla="*/ 798 h 1239"/>
                  <a:gd name="T16" fmla="*/ 254 w 955"/>
                  <a:gd name="T17" fmla="*/ 758 h 1239"/>
                  <a:gd name="T18" fmla="*/ 247 w 955"/>
                  <a:gd name="T19" fmla="*/ 727 h 1239"/>
                  <a:gd name="T20" fmla="*/ 252 w 955"/>
                  <a:gd name="T21" fmla="*/ 700 h 1239"/>
                  <a:gd name="T22" fmla="*/ 237 w 955"/>
                  <a:gd name="T23" fmla="*/ 666 h 1239"/>
                  <a:gd name="T24" fmla="*/ 211 w 955"/>
                  <a:gd name="T25" fmla="*/ 631 h 1239"/>
                  <a:gd name="T26" fmla="*/ 168 w 955"/>
                  <a:gd name="T27" fmla="*/ 614 h 1239"/>
                  <a:gd name="T28" fmla="*/ 95 w 955"/>
                  <a:gd name="T29" fmla="*/ 560 h 1239"/>
                  <a:gd name="T30" fmla="*/ 50 w 955"/>
                  <a:gd name="T31" fmla="*/ 533 h 1239"/>
                  <a:gd name="T32" fmla="*/ 5 w 955"/>
                  <a:gd name="T33" fmla="*/ 505 h 1239"/>
                  <a:gd name="T34" fmla="*/ 58 w 955"/>
                  <a:gd name="T35" fmla="*/ 457 h 1239"/>
                  <a:gd name="T36" fmla="*/ 118 w 955"/>
                  <a:gd name="T37" fmla="*/ 435 h 1239"/>
                  <a:gd name="T38" fmla="*/ 107 w 955"/>
                  <a:gd name="T39" fmla="*/ 391 h 1239"/>
                  <a:gd name="T40" fmla="*/ 94 w 955"/>
                  <a:gd name="T41" fmla="*/ 343 h 1239"/>
                  <a:gd name="T42" fmla="*/ 149 w 955"/>
                  <a:gd name="T43" fmla="*/ 308 h 1239"/>
                  <a:gd name="T44" fmla="*/ 207 w 955"/>
                  <a:gd name="T45" fmla="*/ 302 h 1239"/>
                  <a:gd name="T46" fmla="*/ 264 w 955"/>
                  <a:gd name="T47" fmla="*/ 293 h 1239"/>
                  <a:gd name="T48" fmla="*/ 217 w 955"/>
                  <a:gd name="T49" fmla="*/ 258 h 1239"/>
                  <a:gd name="T50" fmla="*/ 175 w 955"/>
                  <a:gd name="T51" fmla="*/ 246 h 1239"/>
                  <a:gd name="T52" fmla="*/ 159 w 955"/>
                  <a:gd name="T53" fmla="*/ 220 h 1239"/>
                  <a:gd name="T54" fmla="*/ 184 w 955"/>
                  <a:gd name="T55" fmla="*/ 216 h 1239"/>
                  <a:gd name="T56" fmla="*/ 182 w 955"/>
                  <a:gd name="T57" fmla="*/ 188 h 1239"/>
                  <a:gd name="T58" fmla="*/ 136 w 955"/>
                  <a:gd name="T59" fmla="*/ 171 h 1239"/>
                  <a:gd name="T60" fmla="*/ 156 w 955"/>
                  <a:gd name="T61" fmla="*/ 130 h 1239"/>
                  <a:gd name="T62" fmla="*/ 167 w 955"/>
                  <a:gd name="T63" fmla="*/ 130 h 1239"/>
                  <a:gd name="T64" fmla="*/ 199 w 955"/>
                  <a:gd name="T65" fmla="*/ 100 h 1239"/>
                  <a:gd name="T66" fmla="*/ 237 w 955"/>
                  <a:gd name="T67" fmla="*/ 122 h 1239"/>
                  <a:gd name="T68" fmla="*/ 272 w 955"/>
                  <a:gd name="T69" fmla="*/ 110 h 1239"/>
                  <a:gd name="T70" fmla="*/ 311 w 955"/>
                  <a:gd name="T71" fmla="*/ 136 h 1239"/>
                  <a:gd name="T72" fmla="*/ 342 w 955"/>
                  <a:gd name="T73" fmla="*/ 104 h 1239"/>
                  <a:gd name="T74" fmla="*/ 413 w 955"/>
                  <a:gd name="T75" fmla="*/ 88 h 1239"/>
                  <a:gd name="T76" fmla="*/ 484 w 955"/>
                  <a:gd name="T77" fmla="*/ 87 h 1239"/>
                  <a:gd name="T78" fmla="*/ 533 w 955"/>
                  <a:gd name="T79" fmla="*/ 65 h 1239"/>
                  <a:gd name="T80" fmla="*/ 601 w 955"/>
                  <a:gd name="T81" fmla="*/ 60 h 1239"/>
                  <a:gd name="T82" fmla="*/ 649 w 955"/>
                  <a:gd name="T83" fmla="*/ 26 h 1239"/>
                  <a:gd name="T84" fmla="*/ 659 w 955"/>
                  <a:gd name="T85" fmla="*/ 8 h 1239"/>
                  <a:gd name="T86" fmla="*/ 707 w 955"/>
                  <a:gd name="T87" fmla="*/ 5 h 1239"/>
                  <a:gd name="T88" fmla="*/ 730 w 955"/>
                  <a:gd name="T89" fmla="*/ 79 h 1239"/>
                  <a:gd name="T90" fmla="*/ 711 w 955"/>
                  <a:gd name="T91" fmla="*/ 149 h 1239"/>
                  <a:gd name="T92" fmla="*/ 734 w 955"/>
                  <a:gd name="T93" fmla="*/ 308 h 1239"/>
                  <a:gd name="T94" fmla="*/ 685 w 955"/>
                  <a:gd name="T95" fmla="*/ 499 h 1239"/>
                  <a:gd name="T96" fmla="*/ 635 w 955"/>
                  <a:gd name="T97" fmla="*/ 643 h 1239"/>
                  <a:gd name="T98" fmla="*/ 657 w 955"/>
                  <a:gd name="T99" fmla="*/ 715 h 1239"/>
                  <a:gd name="T100" fmla="*/ 692 w 955"/>
                  <a:gd name="T101" fmla="*/ 713 h 1239"/>
                  <a:gd name="T102" fmla="*/ 728 w 955"/>
                  <a:gd name="T103" fmla="*/ 744 h 1239"/>
                  <a:gd name="T104" fmla="*/ 833 w 955"/>
                  <a:gd name="T105" fmla="*/ 826 h 1239"/>
                  <a:gd name="T106" fmla="*/ 935 w 955"/>
                  <a:gd name="T107" fmla="*/ 791 h 1239"/>
                  <a:gd name="T108" fmla="*/ 952 w 955"/>
                  <a:gd name="T109" fmla="*/ 818 h 1239"/>
                  <a:gd name="T110" fmla="*/ 894 w 955"/>
                  <a:gd name="T111" fmla="*/ 861 h 1239"/>
                  <a:gd name="T112" fmla="*/ 848 w 955"/>
                  <a:gd name="T113" fmla="*/ 934 h 1239"/>
                  <a:gd name="T114" fmla="*/ 749 w 955"/>
                  <a:gd name="T115" fmla="*/ 1042 h 1239"/>
                  <a:gd name="T116" fmla="*/ 666 w 955"/>
                  <a:gd name="T117" fmla="*/ 1111 h 1239"/>
                  <a:gd name="T118" fmla="*/ 513 w 955"/>
                  <a:gd name="T119" fmla="*/ 1159 h 1239"/>
                  <a:gd name="T120" fmla="*/ 458 w 955"/>
                  <a:gd name="T121" fmla="*/ 1226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5" h="1239">
                    <a:moveTo>
                      <a:pt x="438" y="1230"/>
                    </a:moveTo>
                    <a:lnTo>
                      <a:pt x="438" y="1230"/>
                    </a:lnTo>
                    <a:lnTo>
                      <a:pt x="430" y="1214"/>
                    </a:lnTo>
                    <a:lnTo>
                      <a:pt x="421" y="1197"/>
                    </a:lnTo>
                    <a:lnTo>
                      <a:pt x="417" y="1190"/>
                    </a:lnTo>
                    <a:lnTo>
                      <a:pt x="410" y="1182"/>
                    </a:lnTo>
                    <a:lnTo>
                      <a:pt x="404" y="1177"/>
                    </a:lnTo>
                    <a:lnTo>
                      <a:pt x="397" y="1173"/>
                    </a:lnTo>
                    <a:lnTo>
                      <a:pt x="397" y="1173"/>
                    </a:lnTo>
                    <a:lnTo>
                      <a:pt x="383" y="1165"/>
                    </a:lnTo>
                    <a:lnTo>
                      <a:pt x="375" y="1161"/>
                    </a:lnTo>
                    <a:lnTo>
                      <a:pt x="373" y="1159"/>
                    </a:lnTo>
                    <a:lnTo>
                      <a:pt x="372" y="1155"/>
                    </a:lnTo>
                    <a:lnTo>
                      <a:pt x="372" y="1155"/>
                    </a:lnTo>
                    <a:lnTo>
                      <a:pt x="360" y="1151"/>
                    </a:lnTo>
                    <a:lnTo>
                      <a:pt x="348" y="1147"/>
                    </a:lnTo>
                    <a:lnTo>
                      <a:pt x="337" y="1142"/>
                    </a:lnTo>
                    <a:lnTo>
                      <a:pt x="329" y="1137"/>
                    </a:lnTo>
                    <a:lnTo>
                      <a:pt x="329" y="1137"/>
                    </a:lnTo>
                    <a:lnTo>
                      <a:pt x="326" y="1129"/>
                    </a:lnTo>
                    <a:lnTo>
                      <a:pt x="326" y="1121"/>
                    </a:lnTo>
                    <a:lnTo>
                      <a:pt x="326" y="1121"/>
                    </a:lnTo>
                    <a:lnTo>
                      <a:pt x="333" y="1115"/>
                    </a:lnTo>
                    <a:lnTo>
                      <a:pt x="335" y="1111"/>
                    </a:lnTo>
                    <a:lnTo>
                      <a:pt x="337" y="1107"/>
                    </a:lnTo>
                    <a:lnTo>
                      <a:pt x="337" y="1107"/>
                    </a:lnTo>
                    <a:lnTo>
                      <a:pt x="335" y="1100"/>
                    </a:lnTo>
                    <a:lnTo>
                      <a:pt x="331" y="1096"/>
                    </a:lnTo>
                    <a:lnTo>
                      <a:pt x="327" y="1094"/>
                    </a:lnTo>
                    <a:lnTo>
                      <a:pt x="322" y="1092"/>
                    </a:lnTo>
                    <a:lnTo>
                      <a:pt x="322" y="1092"/>
                    </a:lnTo>
                    <a:lnTo>
                      <a:pt x="317" y="1094"/>
                    </a:lnTo>
                    <a:lnTo>
                      <a:pt x="311" y="1099"/>
                    </a:lnTo>
                    <a:lnTo>
                      <a:pt x="303" y="1104"/>
                    </a:lnTo>
                    <a:lnTo>
                      <a:pt x="303" y="1104"/>
                    </a:lnTo>
                    <a:lnTo>
                      <a:pt x="268" y="1072"/>
                    </a:lnTo>
                    <a:lnTo>
                      <a:pt x="268" y="1072"/>
                    </a:lnTo>
                    <a:lnTo>
                      <a:pt x="264" y="1064"/>
                    </a:lnTo>
                    <a:lnTo>
                      <a:pt x="261" y="1056"/>
                    </a:lnTo>
                    <a:lnTo>
                      <a:pt x="259" y="1046"/>
                    </a:lnTo>
                    <a:lnTo>
                      <a:pt x="259" y="1046"/>
                    </a:lnTo>
                    <a:lnTo>
                      <a:pt x="257" y="1043"/>
                    </a:lnTo>
                    <a:lnTo>
                      <a:pt x="255" y="1041"/>
                    </a:lnTo>
                    <a:lnTo>
                      <a:pt x="246" y="1032"/>
                    </a:lnTo>
                    <a:lnTo>
                      <a:pt x="246" y="1032"/>
                    </a:lnTo>
                    <a:lnTo>
                      <a:pt x="247" y="1028"/>
                    </a:lnTo>
                    <a:lnTo>
                      <a:pt x="248" y="1026"/>
                    </a:lnTo>
                    <a:lnTo>
                      <a:pt x="252" y="1026"/>
                    </a:lnTo>
                    <a:lnTo>
                      <a:pt x="255" y="1026"/>
                    </a:lnTo>
                    <a:lnTo>
                      <a:pt x="263" y="1028"/>
                    </a:lnTo>
                    <a:lnTo>
                      <a:pt x="265" y="1028"/>
                    </a:lnTo>
                    <a:lnTo>
                      <a:pt x="267" y="1028"/>
                    </a:lnTo>
                    <a:lnTo>
                      <a:pt x="267" y="1028"/>
                    </a:lnTo>
                    <a:lnTo>
                      <a:pt x="267" y="1024"/>
                    </a:lnTo>
                    <a:lnTo>
                      <a:pt x="264" y="1019"/>
                    </a:lnTo>
                    <a:lnTo>
                      <a:pt x="257" y="1003"/>
                    </a:lnTo>
                    <a:lnTo>
                      <a:pt x="248" y="988"/>
                    </a:lnTo>
                    <a:lnTo>
                      <a:pt x="241" y="976"/>
                    </a:lnTo>
                    <a:lnTo>
                      <a:pt x="241" y="976"/>
                    </a:lnTo>
                    <a:lnTo>
                      <a:pt x="242" y="972"/>
                    </a:lnTo>
                    <a:lnTo>
                      <a:pt x="245" y="968"/>
                    </a:lnTo>
                    <a:lnTo>
                      <a:pt x="247" y="963"/>
                    </a:lnTo>
                    <a:lnTo>
                      <a:pt x="248" y="962"/>
                    </a:lnTo>
                    <a:lnTo>
                      <a:pt x="248" y="962"/>
                    </a:lnTo>
                    <a:lnTo>
                      <a:pt x="251" y="963"/>
                    </a:lnTo>
                    <a:lnTo>
                      <a:pt x="255" y="965"/>
                    </a:lnTo>
                    <a:lnTo>
                      <a:pt x="259" y="967"/>
                    </a:lnTo>
                    <a:lnTo>
                      <a:pt x="260" y="967"/>
                    </a:lnTo>
                    <a:lnTo>
                      <a:pt x="261" y="965"/>
                    </a:lnTo>
                    <a:lnTo>
                      <a:pt x="261" y="965"/>
                    </a:lnTo>
                    <a:lnTo>
                      <a:pt x="261" y="962"/>
                    </a:lnTo>
                    <a:lnTo>
                      <a:pt x="261" y="955"/>
                    </a:lnTo>
                    <a:lnTo>
                      <a:pt x="260" y="942"/>
                    </a:lnTo>
                    <a:lnTo>
                      <a:pt x="260" y="942"/>
                    </a:lnTo>
                    <a:lnTo>
                      <a:pt x="267" y="938"/>
                    </a:lnTo>
                    <a:lnTo>
                      <a:pt x="274" y="932"/>
                    </a:lnTo>
                    <a:lnTo>
                      <a:pt x="274" y="932"/>
                    </a:lnTo>
                    <a:lnTo>
                      <a:pt x="277" y="927"/>
                    </a:lnTo>
                    <a:lnTo>
                      <a:pt x="278" y="921"/>
                    </a:lnTo>
                    <a:lnTo>
                      <a:pt x="279" y="912"/>
                    </a:lnTo>
                    <a:lnTo>
                      <a:pt x="281" y="908"/>
                    </a:lnTo>
                    <a:lnTo>
                      <a:pt x="283" y="905"/>
                    </a:lnTo>
                    <a:lnTo>
                      <a:pt x="290" y="901"/>
                    </a:lnTo>
                    <a:lnTo>
                      <a:pt x="298" y="896"/>
                    </a:lnTo>
                    <a:lnTo>
                      <a:pt x="298" y="896"/>
                    </a:lnTo>
                    <a:lnTo>
                      <a:pt x="300" y="896"/>
                    </a:lnTo>
                    <a:lnTo>
                      <a:pt x="303" y="897"/>
                    </a:lnTo>
                    <a:lnTo>
                      <a:pt x="309" y="901"/>
                    </a:lnTo>
                    <a:lnTo>
                      <a:pt x="320" y="908"/>
                    </a:lnTo>
                    <a:lnTo>
                      <a:pt x="320" y="908"/>
                    </a:lnTo>
                    <a:lnTo>
                      <a:pt x="320" y="901"/>
                    </a:lnTo>
                    <a:lnTo>
                      <a:pt x="321" y="897"/>
                    </a:lnTo>
                    <a:lnTo>
                      <a:pt x="324" y="893"/>
                    </a:lnTo>
                    <a:lnTo>
                      <a:pt x="325" y="888"/>
                    </a:lnTo>
                    <a:lnTo>
                      <a:pt x="325" y="888"/>
                    </a:lnTo>
                    <a:lnTo>
                      <a:pt x="321" y="885"/>
                    </a:lnTo>
                    <a:lnTo>
                      <a:pt x="318" y="881"/>
                    </a:lnTo>
                    <a:lnTo>
                      <a:pt x="314" y="868"/>
                    </a:lnTo>
                    <a:lnTo>
                      <a:pt x="314" y="868"/>
                    </a:lnTo>
                    <a:lnTo>
                      <a:pt x="308" y="857"/>
                    </a:lnTo>
                    <a:lnTo>
                      <a:pt x="304" y="846"/>
                    </a:lnTo>
                    <a:lnTo>
                      <a:pt x="296" y="828"/>
                    </a:lnTo>
                    <a:lnTo>
                      <a:pt x="296" y="828"/>
                    </a:lnTo>
                    <a:lnTo>
                      <a:pt x="294" y="827"/>
                    </a:lnTo>
                    <a:lnTo>
                      <a:pt x="292" y="826"/>
                    </a:lnTo>
                    <a:lnTo>
                      <a:pt x="291" y="819"/>
                    </a:lnTo>
                    <a:lnTo>
                      <a:pt x="289" y="813"/>
                    </a:lnTo>
                    <a:lnTo>
                      <a:pt x="289" y="810"/>
                    </a:lnTo>
                    <a:lnTo>
                      <a:pt x="286" y="809"/>
                    </a:lnTo>
                    <a:lnTo>
                      <a:pt x="286" y="809"/>
                    </a:lnTo>
                    <a:lnTo>
                      <a:pt x="278" y="801"/>
                    </a:lnTo>
                    <a:lnTo>
                      <a:pt x="277" y="798"/>
                    </a:lnTo>
                    <a:lnTo>
                      <a:pt x="274" y="794"/>
                    </a:lnTo>
                    <a:lnTo>
                      <a:pt x="274" y="791"/>
                    </a:lnTo>
                    <a:lnTo>
                      <a:pt x="276" y="787"/>
                    </a:lnTo>
                    <a:lnTo>
                      <a:pt x="276" y="787"/>
                    </a:lnTo>
                    <a:lnTo>
                      <a:pt x="276" y="781"/>
                    </a:lnTo>
                    <a:lnTo>
                      <a:pt x="274" y="771"/>
                    </a:lnTo>
                    <a:lnTo>
                      <a:pt x="270" y="757"/>
                    </a:lnTo>
                    <a:lnTo>
                      <a:pt x="270" y="757"/>
                    </a:lnTo>
                    <a:lnTo>
                      <a:pt x="270" y="756"/>
                    </a:lnTo>
                    <a:lnTo>
                      <a:pt x="268" y="754"/>
                    </a:lnTo>
                    <a:lnTo>
                      <a:pt x="264" y="754"/>
                    </a:lnTo>
                    <a:lnTo>
                      <a:pt x="256" y="757"/>
                    </a:lnTo>
                    <a:lnTo>
                      <a:pt x="256" y="757"/>
                    </a:lnTo>
                    <a:lnTo>
                      <a:pt x="254" y="758"/>
                    </a:lnTo>
                    <a:lnTo>
                      <a:pt x="250" y="759"/>
                    </a:lnTo>
                    <a:lnTo>
                      <a:pt x="248" y="759"/>
                    </a:lnTo>
                    <a:lnTo>
                      <a:pt x="247" y="758"/>
                    </a:lnTo>
                    <a:lnTo>
                      <a:pt x="245" y="754"/>
                    </a:lnTo>
                    <a:lnTo>
                      <a:pt x="245" y="750"/>
                    </a:lnTo>
                    <a:lnTo>
                      <a:pt x="245" y="750"/>
                    </a:lnTo>
                    <a:lnTo>
                      <a:pt x="250" y="748"/>
                    </a:lnTo>
                    <a:lnTo>
                      <a:pt x="251" y="745"/>
                    </a:lnTo>
                    <a:lnTo>
                      <a:pt x="251" y="744"/>
                    </a:lnTo>
                    <a:lnTo>
                      <a:pt x="251" y="740"/>
                    </a:lnTo>
                    <a:lnTo>
                      <a:pt x="248" y="736"/>
                    </a:lnTo>
                    <a:lnTo>
                      <a:pt x="246" y="730"/>
                    </a:lnTo>
                    <a:lnTo>
                      <a:pt x="246" y="728"/>
                    </a:lnTo>
                    <a:lnTo>
                      <a:pt x="247" y="727"/>
                    </a:lnTo>
                    <a:lnTo>
                      <a:pt x="251" y="728"/>
                    </a:lnTo>
                    <a:lnTo>
                      <a:pt x="251" y="728"/>
                    </a:lnTo>
                    <a:lnTo>
                      <a:pt x="254" y="727"/>
                    </a:lnTo>
                    <a:lnTo>
                      <a:pt x="255" y="726"/>
                    </a:lnTo>
                    <a:lnTo>
                      <a:pt x="255" y="723"/>
                    </a:lnTo>
                    <a:lnTo>
                      <a:pt x="256" y="722"/>
                    </a:lnTo>
                    <a:lnTo>
                      <a:pt x="259" y="721"/>
                    </a:lnTo>
                    <a:lnTo>
                      <a:pt x="270" y="721"/>
                    </a:lnTo>
                    <a:lnTo>
                      <a:pt x="270" y="721"/>
                    </a:lnTo>
                    <a:lnTo>
                      <a:pt x="268" y="717"/>
                    </a:lnTo>
                    <a:lnTo>
                      <a:pt x="263" y="710"/>
                    </a:lnTo>
                    <a:lnTo>
                      <a:pt x="256" y="704"/>
                    </a:lnTo>
                    <a:lnTo>
                      <a:pt x="252" y="700"/>
                    </a:lnTo>
                    <a:lnTo>
                      <a:pt x="252" y="700"/>
                    </a:lnTo>
                    <a:lnTo>
                      <a:pt x="248" y="696"/>
                    </a:lnTo>
                    <a:lnTo>
                      <a:pt x="247" y="691"/>
                    </a:lnTo>
                    <a:lnTo>
                      <a:pt x="247" y="689"/>
                    </a:lnTo>
                    <a:lnTo>
                      <a:pt x="248" y="687"/>
                    </a:lnTo>
                    <a:lnTo>
                      <a:pt x="254" y="683"/>
                    </a:lnTo>
                    <a:lnTo>
                      <a:pt x="254" y="683"/>
                    </a:lnTo>
                    <a:lnTo>
                      <a:pt x="255" y="679"/>
                    </a:lnTo>
                    <a:lnTo>
                      <a:pt x="254" y="675"/>
                    </a:lnTo>
                    <a:lnTo>
                      <a:pt x="252" y="673"/>
                    </a:lnTo>
                    <a:lnTo>
                      <a:pt x="250" y="670"/>
                    </a:lnTo>
                    <a:lnTo>
                      <a:pt x="243" y="666"/>
                    </a:lnTo>
                    <a:lnTo>
                      <a:pt x="239" y="666"/>
                    </a:lnTo>
                    <a:lnTo>
                      <a:pt x="237" y="666"/>
                    </a:lnTo>
                    <a:lnTo>
                      <a:pt x="237" y="666"/>
                    </a:lnTo>
                    <a:lnTo>
                      <a:pt x="233" y="666"/>
                    </a:lnTo>
                    <a:lnTo>
                      <a:pt x="232" y="667"/>
                    </a:lnTo>
                    <a:lnTo>
                      <a:pt x="230" y="674"/>
                    </a:lnTo>
                    <a:lnTo>
                      <a:pt x="230" y="674"/>
                    </a:lnTo>
                    <a:lnTo>
                      <a:pt x="226" y="674"/>
                    </a:lnTo>
                    <a:lnTo>
                      <a:pt x="224" y="674"/>
                    </a:lnTo>
                    <a:lnTo>
                      <a:pt x="222" y="671"/>
                    </a:lnTo>
                    <a:lnTo>
                      <a:pt x="222" y="667"/>
                    </a:lnTo>
                    <a:lnTo>
                      <a:pt x="222" y="667"/>
                    </a:lnTo>
                    <a:lnTo>
                      <a:pt x="219" y="664"/>
                    </a:lnTo>
                    <a:lnTo>
                      <a:pt x="216" y="658"/>
                    </a:lnTo>
                    <a:lnTo>
                      <a:pt x="215" y="647"/>
                    </a:lnTo>
                    <a:lnTo>
                      <a:pt x="213" y="635"/>
                    </a:lnTo>
                    <a:lnTo>
                      <a:pt x="211" y="631"/>
                    </a:lnTo>
                    <a:lnTo>
                      <a:pt x="208" y="629"/>
                    </a:lnTo>
                    <a:lnTo>
                      <a:pt x="208" y="629"/>
                    </a:lnTo>
                    <a:lnTo>
                      <a:pt x="206" y="630"/>
                    </a:lnTo>
                    <a:lnTo>
                      <a:pt x="204" y="630"/>
                    </a:lnTo>
                    <a:lnTo>
                      <a:pt x="200" y="634"/>
                    </a:lnTo>
                    <a:lnTo>
                      <a:pt x="197" y="636"/>
                    </a:lnTo>
                    <a:lnTo>
                      <a:pt x="194" y="638"/>
                    </a:lnTo>
                    <a:lnTo>
                      <a:pt x="191" y="636"/>
                    </a:lnTo>
                    <a:lnTo>
                      <a:pt x="191" y="636"/>
                    </a:lnTo>
                    <a:lnTo>
                      <a:pt x="186" y="631"/>
                    </a:lnTo>
                    <a:lnTo>
                      <a:pt x="180" y="627"/>
                    </a:lnTo>
                    <a:lnTo>
                      <a:pt x="175" y="622"/>
                    </a:lnTo>
                    <a:lnTo>
                      <a:pt x="171" y="618"/>
                    </a:lnTo>
                    <a:lnTo>
                      <a:pt x="168" y="614"/>
                    </a:lnTo>
                    <a:lnTo>
                      <a:pt x="168" y="614"/>
                    </a:lnTo>
                    <a:lnTo>
                      <a:pt x="155" y="605"/>
                    </a:lnTo>
                    <a:lnTo>
                      <a:pt x="143" y="600"/>
                    </a:lnTo>
                    <a:lnTo>
                      <a:pt x="129" y="596"/>
                    </a:lnTo>
                    <a:lnTo>
                      <a:pt x="111" y="592"/>
                    </a:lnTo>
                    <a:lnTo>
                      <a:pt x="111" y="592"/>
                    </a:lnTo>
                    <a:lnTo>
                      <a:pt x="101" y="581"/>
                    </a:lnTo>
                    <a:lnTo>
                      <a:pt x="101" y="581"/>
                    </a:lnTo>
                    <a:lnTo>
                      <a:pt x="101" y="574"/>
                    </a:lnTo>
                    <a:lnTo>
                      <a:pt x="102" y="569"/>
                    </a:lnTo>
                    <a:lnTo>
                      <a:pt x="102" y="566"/>
                    </a:lnTo>
                    <a:lnTo>
                      <a:pt x="102" y="565"/>
                    </a:lnTo>
                    <a:lnTo>
                      <a:pt x="99" y="562"/>
                    </a:lnTo>
                    <a:lnTo>
                      <a:pt x="95" y="560"/>
                    </a:lnTo>
                    <a:lnTo>
                      <a:pt x="95" y="560"/>
                    </a:lnTo>
                    <a:lnTo>
                      <a:pt x="90" y="560"/>
                    </a:lnTo>
                    <a:lnTo>
                      <a:pt x="79" y="560"/>
                    </a:lnTo>
                    <a:lnTo>
                      <a:pt x="63" y="559"/>
                    </a:lnTo>
                    <a:lnTo>
                      <a:pt x="45" y="553"/>
                    </a:lnTo>
                    <a:lnTo>
                      <a:pt x="45" y="553"/>
                    </a:lnTo>
                    <a:lnTo>
                      <a:pt x="37" y="548"/>
                    </a:lnTo>
                    <a:lnTo>
                      <a:pt x="35" y="546"/>
                    </a:lnTo>
                    <a:lnTo>
                      <a:pt x="35" y="544"/>
                    </a:lnTo>
                    <a:lnTo>
                      <a:pt x="35" y="543"/>
                    </a:lnTo>
                    <a:lnTo>
                      <a:pt x="35" y="543"/>
                    </a:lnTo>
                    <a:lnTo>
                      <a:pt x="44" y="539"/>
                    </a:lnTo>
                    <a:lnTo>
                      <a:pt x="48" y="535"/>
                    </a:lnTo>
                    <a:lnTo>
                      <a:pt x="50" y="533"/>
                    </a:lnTo>
                    <a:lnTo>
                      <a:pt x="51" y="529"/>
                    </a:lnTo>
                    <a:lnTo>
                      <a:pt x="50" y="525"/>
                    </a:lnTo>
                    <a:lnTo>
                      <a:pt x="46" y="522"/>
                    </a:lnTo>
                    <a:lnTo>
                      <a:pt x="41" y="520"/>
                    </a:lnTo>
                    <a:lnTo>
                      <a:pt x="41" y="520"/>
                    </a:lnTo>
                    <a:lnTo>
                      <a:pt x="38" y="517"/>
                    </a:lnTo>
                    <a:lnTo>
                      <a:pt x="36" y="515"/>
                    </a:lnTo>
                    <a:lnTo>
                      <a:pt x="26" y="511"/>
                    </a:lnTo>
                    <a:lnTo>
                      <a:pt x="26" y="511"/>
                    </a:lnTo>
                    <a:lnTo>
                      <a:pt x="20" y="509"/>
                    </a:lnTo>
                    <a:lnTo>
                      <a:pt x="16" y="508"/>
                    </a:lnTo>
                    <a:lnTo>
                      <a:pt x="13" y="505"/>
                    </a:lnTo>
                    <a:lnTo>
                      <a:pt x="5" y="505"/>
                    </a:lnTo>
                    <a:lnTo>
                      <a:pt x="5" y="505"/>
                    </a:lnTo>
                    <a:lnTo>
                      <a:pt x="5" y="502"/>
                    </a:lnTo>
                    <a:lnTo>
                      <a:pt x="2" y="499"/>
                    </a:lnTo>
                    <a:lnTo>
                      <a:pt x="0" y="496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0" y="483"/>
                    </a:lnTo>
                    <a:lnTo>
                      <a:pt x="10" y="485"/>
                    </a:lnTo>
                    <a:lnTo>
                      <a:pt x="18" y="486"/>
                    </a:lnTo>
                    <a:lnTo>
                      <a:pt x="24" y="485"/>
                    </a:lnTo>
                    <a:lnTo>
                      <a:pt x="28" y="482"/>
                    </a:lnTo>
                    <a:lnTo>
                      <a:pt x="38" y="473"/>
                    </a:lnTo>
                    <a:lnTo>
                      <a:pt x="46" y="467"/>
                    </a:lnTo>
                    <a:lnTo>
                      <a:pt x="58" y="457"/>
                    </a:lnTo>
                    <a:lnTo>
                      <a:pt x="58" y="457"/>
                    </a:lnTo>
                    <a:lnTo>
                      <a:pt x="75" y="459"/>
                    </a:lnTo>
                    <a:lnTo>
                      <a:pt x="86" y="459"/>
                    </a:lnTo>
                    <a:lnTo>
                      <a:pt x="89" y="457"/>
                    </a:lnTo>
                    <a:lnTo>
                      <a:pt x="92" y="455"/>
                    </a:lnTo>
                    <a:lnTo>
                      <a:pt x="92" y="455"/>
                    </a:lnTo>
                    <a:lnTo>
                      <a:pt x="89" y="450"/>
                    </a:lnTo>
                    <a:lnTo>
                      <a:pt x="89" y="448"/>
                    </a:lnTo>
                    <a:lnTo>
                      <a:pt x="90" y="447"/>
                    </a:lnTo>
                    <a:lnTo>
                      <a:pt x="94" y="446"/>
                    </a:lnTo>
                    <a:lnTo>
                      <a:pt x="103" y="445"/>
                    </a:lnTo>
                    <a:lnTo>
                      <a:pt x="103" y="445"/>
                    </a:lnTo>
                    <a:lnTo>
                      <a:pt x="108" y="442"/>
                    </a:lnTo>
                    <a:lnTo>
                      <a:pt x="112" y="441"/>
                    </a:lnTo>
                    <a:lnTo>
                      <a:pt x="118" y="435"/>
                    </a:lnTo>
                    <a:lnTo>
                      <a:pt x="121" y="430"/>
                    </a:lnTo>
                    <a:lnTo>
                      <a:pt x="129" y="424"/>
                    </a:lnTo>
                    <a:lnTo>
                      <a:pt x="129" y="424"/>
                    </a:lnTo>
                    <a:lnTo>
                      <a:pt x="124" y="417"/>
                    </a:lnTo>
                    <a:lnTo>
                      <a:pt x="121" y="411"/>
                    </a:lnTo>
                    <a:lnTo>
                      <a:pt x="120" y="404"/>
                    </a:lnTo>
                    <a:lnTo>
                      <a:pt x="121" y="399"/>
                    </a:lnTo>
                    <a:lnTo>
                      <a:pt x="123" y="395"/>
                    </a:lnTo>
                    <a:lnTo>
                      <a:pt x="123" y="393"/>
                    </a:lnTo>
                    <a:lnTo>
                      <a:pt x="121" y="391"/>
                    </a:lnTo>
                    <a:lnTo>
                      <a:pt x="118" y="391"/>
                    </a:lnTo>
                    <a:lnTo>
                      <a:pt x="118" y="391"/>
                    </a:lnTo>
                    <a:lnTo>
                      <a:pt x="110" y="393"/>
                    </a:lnTo>
                    <a:lnTo>
                      <a:pt x="107" y="391"/>
                    </a:lnTo>
                    <a:lnTo>
                      <a:pt x="106" y="391"/>
                    </a:lnTo>
                    <a:lnTo>
                      <a:pt x="106" y="388"/>
                    </a:lnTo>
                    <a:lnTo>
                      <a:pt x="106" y="382"/>
                    </a:lnTo>
                    <a:lnTo>
                      <a:pt x="107" y="377"/>
                    </a:lnTo>
                    <a:lnTo>
                      <a:pt x="107" y="372"/>
                    </a:lnTo>
                    <a:lnTo>
                      <a:pt x="106" y="371"/>
                    </a:lnTo>
                    <a:lnTo>
                      <a:pt x="105" y="368"/>
                    </a:lnTo>
                    <a:lnTo>
                      <a:pt x="101" y="367"/>
                    </a:lnTo>
                    <a:lnTo>
                      <a:pt x="97" y="367"/>
                    </a:lnTo>
                    <a:lnTo>
                      <a:pt x="97" y="367"/>
                    </a:lnTo>
                    <a:lnTo>
                      <a:pt x="95" y="364"/>
                    </a:lnTo>
                    <a:lnTo>
                      <a:pt x="94" y="362"/>
                    </a:lnTo>
                    <a:lnTo>
                      <a:pt x="94" y="354"/>
                    </a:lnTo>
                    <a:lnTo>
                      <a:pt x="94" y="343"/>
                    </a:lnTo>
                    <a:lnTo>
                      <a:pt x="94" y="343"/>
                    </a:lnTo>
                    <a:lnTo>
                      <a:pt x="107" y="341"/>
                    </a:lnTo>
                    <a:lnTo>
                      <a:pt x="112" y="338"/>
                    </a:lnTo>
                    <a:lnTo>
                      <a:pt x="112" y="336"/>
                    </a:lnTo>
                    <a:lnTo>
                      <a:pt x="115" y="332"/>
                    </a:lnTo>
                    <a:lnTo>
                      <a:pt x="115" y="332"/>
                    </a:lnTo>
                    <a:lnTo>
                      <a:pt x="123" y="324"/>
                    </a:lnTo>
                    <a:lnTo>
                      <a:pt x="130" y="318"/>
                    </a:lnTo>
                    <a:lnTo>
                      <a:pt x="137" y="311"/>
                    </a:lnTo>
                    <a:lnTo>
                      <a:pt x="141" y="308"/>
                    </a:lnTo>
                    <a:lnTo>
                      <a:pt x="141" y="308"/>
                    </a:lnTo>
                    <a:lnTo>
                      <a:pt x="143" y="310"/>
                    </a:lnTo>
                    <a:lnTo>
                      <a:pt x="146" y="310"/>
                    </a:lnTo>
                    <a:lnTo>
                      <a:pt x="149" y="308"/>
                    </a:lnTo>
                    <a:lnTo>
                      <a:pt x="150" y="307"/>
                    </a:lnTo>
                    <a:lnTo>
                      <a:pt x="153" y="302"/>
                    </a:lnTo>
                    <a:lnTo>
                      <a:pt x="154" y="299"/>
                    </a:lnTo>
                    <a:lnTo>
                      <a:pt x="156" y="298"/>
                    </a:lnTo>
                    <a:lnTo>
                      <a:pt x="156" y="298"/>
                    </a:lnTo>
                    <a:lnTo>
                      <a:pt x="162" y="301"/>
                    </a:lnTo>
                    <a:lnTo>
                      <a:pt x="168" y="303"/>
                    </a:lnTo>
                    <a:lnTo>
                      <a:pt x="172" y="305"/>
                    </a:lnTo>
                    <a:lnTo>
                      <a:pt x="176" y="305"/>
                    </a:lnTo>
                    <a:lnTo>
                      <a:pt x="180" y="302"/>
                    </a:lnTo>
                    <a:lnTo>
                      <a:pt x="184" y="298"/>
                    </a:lnTo>
                    <a:lnTo>
                      <a:pt x="184" y="298"/>
                    </a:lnTo>
                    <a:lnTo>
                      <a:pt x="191" y="299"/>
                    </a:lnTo>
                    <a:lnTo>
                      <a:pt x="207" y="302"/>
                    </a:lnTo>
                    <a:lnTo>
                      <a:pt x="221" y="305"/>
                    </a:lnTo>
                    <a:lnTo>
                      <a:pt x="226" y="307"/>
                    </a:lnTo>
                    <a:lnTo>
                      <a:pt x="230" y="308"/>
                    </a:lnTo>
                    <a:lnTo>
                      <a:pt x="230" y="308"/>
                    </a:lnTo>
                    <a:lnTo>
                      <a:pt x="233" y="314"/>
                    </a:lnTo>
                    <a:lnTo>
                      <a:pt x="237" y="316"/>
                    </a:lnTo>
                    <a:lnTo>
                      <a:pt x="241" y="318"/>
                    </a:lnTo>
                    <a:lnTo>
                      <a:pt x="245" y="318"/>
                    </a:lnTo>
                    <a:lnTo>
                      <a:pt x="248" y="316"/>
                    </a:lnTo>
                    <a:lnTo>
                      <a:pt x="252" y="314"/>
                    </a:lnTo>
                    <a:lnTo>
                      <a:pt x="259" y="308"/>
                    </a:lnTo>
                    <a:lnTo>
                      <a:pt x="263" y="301"/>
                    </a:lnTo>
                    <a:lnTo>
                      <a:pt x="264" y="297"/>
                    </a:lnTo>
                    <a:lnTo>
                      <a:pt x="264" y="293"/>
                    </a:lnTo>
                    <a:lnTo>
                      <a:pt x="263" y="290"/>
                    </a:lnTo>
                    <a:lnTo>
                      <a:pt x="261" y="286"/>
                    </a:lnTo>
                    <a:lnTo>
                      <a:pt x="257" y="284"/>
                    </a:lnTo>
                    <a:lnTo>
                      <a:pt x="254" y="283"/>
                    </a:lnTo>
                    <a:lnTo>
                      <a:pt x="254" y="283"/>
                    </a:lnTo>
                    <a:lnTo>
                      <a:pt x="245" y="283"/>
                    </a:lnTo>
                    <a:lnTo>
                      <a:pt x="234" y="280"/>
                    </a:lnTo>
                    <a:lnTo>
                      <a:pt x="229" y="277"/>
                    </a:lnTo>
                    <a:lnTo>
                      <a:pt x="224" y="275"/>
                    </a:lnTo>
                    <a:lnTo>
                      <a:pt x="220" y="270"/>
                    </a:lnTo>
                    <a:lnTo>
                      <a:pt x="217" y="264"/>
                    </a:lnTo>
                    <a:lnTo>
                      <a:pt x="217" y="264"/>
                    </a:lnTo>
                    <a:lnTo>
                      <a:pt x="219" y="261"/>
                    </a:lnTo>
                    <a:lnTo>
                      <a:pt x="217" y="258"/>
                    </a:lnTo>
                    <a:lnTo>
                      <a:pt x="215" y="255"/>
                    </a:lnTo>
                    <a:lnTo>
                      <a:pt x="212" y="255"/>
                    </a:lnTo>
                    <a:lnTo>
                      <a:pt x="208" y="255"/>
                    </a:lnTo>
                    <a:lnTo>
                      <a:pt x="206" y="257"/>
                    </a:lnTo>
                    <a:lnTo>
                      <a:pt x="204" y="259"/>
                    </a:lnTo>
                    <a:lnTo>
                      <a:pt x="203" y="262"/>
                    </a:lnTo>
                    <a:lnTo>
                      <a:pt x="203" y="262"/>
                    </a:lnTo>
                    <a:lnTo>
                      <a:pt x="198" y="263"/>
                    </a:lnTo>
                    <a:lnTo>
                      <a:pt x="193" y="263"/>
                    </a:lnTo>
                    <a:lnTo>
                      <a:pt x="187" y="259"/>
                    </a:lnTo>
                    <a:lnTo>
                      <a:pt x="184" y="257"/>
                    </a:lnTo>
                    <a:lnTo>
                      <a:pt x="178" y="249"/>
                    </a:lnTo>
                    <a:lnTo>
                      <a:pt x="176" y="246"/>
                    </a:lnTo>
                    <a:lnTo>
                      <a:pt x="175" y="246"/>
                    </a:lnTo>
                    <a:lnTo>
                      <a:pt x="175" y="246"/>
                    </a:lnTo>
                    <a:lnTo>
                      <a:pt x="169" y="249"/>
                    </a:lnTo>
                    <a:lnTo>
                      <a:pt x="165" y="249"/>
                    </a:lnTo>
                    <a:lnTo>
                      <a:pt x="162" y="249"/>
                    </a:lnTo>
                    <a:lnTo>
                      <a:pt x="159" y="248"/>
                    </a:lnTo>
                    <a:lnTo>
                      <a:pt x="156" y="246"/>
                    </a:lnTo>
                    <a:lnTo>
                      <a:pt x="155" y="244"/>
                    </a:lnTo>
                    <a:lnTo>
                      <a:pt x="155" y="240"/>
                    </a:lnTo>
                    <a:lnTo>
                      <a:pt x="156" y="236"/>
                    </a:lnTo>
                    <a:lnTo>
                      <a:pt x="156" y="236"/>
                    </a:lnTo>
                    <a:lnTo>
                      <a:pt x="154" y="231"/>
                    </a:lnTo>
                    <a:lnTo>
                      <a:pt x="154" y="226"/>
                    </a:lnTo>
                    <a:lnTo>
                      <a:pt x="155" y="223"/>
                    </a:lnTo>
                    <a:lnTo>
                      <a:pt x="159" y="220"/>
                    </a:lnTo>
                    <a:lnTo>
                      <a:pt x="159" y="220"/>
                    </a:lnTo>
                    <a:lnTo>
                      <a:pt x="162" y="219"/>
                    </a:lnTo>
                    <a:lnTo>
                      <a:pt x="163" y="218"/>
                    </a:lnTo>
                    <a:lnTo>
                      <a:pt x="164" y="214"/>
                    </a:lnTo>
                    <a:lnTo>
                      <a:pt x="164" y="210"/>
                    </a:lnTo>
                    <a:lnTo>
                      <a:pt x="165" y="207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71" y="206"/>
                    </a:lnTo>
                    <a:lnTo>
                      <a:pt x="173" y="207"/>
                    </a:lnTo>
                    <a:lnTo>
                      <a:pt x="177" y="210"/>
                    </a:lnTo>
                    <a:lnTo>
                      <a:pt x="180" y="214"/>
                    </a:lnTo>
                    <a:lnTo>
                      <a:pt x="181" y="215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189" y="215"/>
                    </a:lnTo>
                    <a:lnTo>
                      <a:pt x="195" y="211"/>
                    </a:lnTo>
                    <a:lnTo>
                      <a:pt x="199" y="207"/>
                    </a:lnTo>
                    <a:lnTo>
                      <a:pt x="203" y="203"/>
                    </a:lnTo>
                    <a:lnTo>
                      <a:pt x="204" y="198"/>
                    </a:lnTo>
                    <a:lnTo>
                      <a:pt x="203" y="196"/>
                    </a:lnTo>
                    <a:lnTo>
                      <a:pt x="202" y="194"/>
                    </a:lnTo>
                    <a:lnTo>
                      <a:pt x="199" y="192"/>
                    </a:lnTo>
                    <a:lnTo>
                      <a:pt x="195" y="191"/>
                    </a:lnTo>
                    <a:lnTo>
                      <a:pt x="185" y="188"/>
                    </a:lnTo>
                    <a:lnTo>
                      <a:pt x="185" y="188"/>
                    </a:lnTo>
                    <a:lnTo>
                      <a:pt x="184" y="188"/>
                    </a:lnTo>
                    <a:lnTo>
                      <a:pt x="182" y="188"/>
                    </a:lnTo>
                    <a:lnTo>
                      <a:pt x="181" y="191"/>
                    </a:lnTo>
                    <a:lnTo>
                      <a:pt x="180" y="193"/>
                    </a:lnTo>
                    <a:lnTo>
                      <a:pt x="177" y="196"/>
                    </a:lnTo>
                    <a:lnTo>
                      <a:pt x="177" y="196"/>
                    </a:lnTo>
                    <a:lnTo>
                      <a:pt x="169" y="194"/>
                    </a:lnTo>
                    <a:lnTo>
                      <a:pt x="162" y="193"/>
                    </a:lnTo>
                    <a:lnTo>
                      <a:pt x="155" y="189"/>
                    </a:lnTo>
                    <a:lnTo>
                      <a:pt x="154" y="187"/>
                    </a:lnTo>
                    <a:lnTo>
                      <a:pt x="151" y="184"/>
                    </a:lnTo>
                    <a:lnTo>
                      <a:pt x="151" y="184"/>
                    </a:lnTo>
                    <a:lnTo>
                      <a:pt x="128" y="181"/>
                    </a:lnTo>
                    <a:lnTo>
                      <a:pt x="128" y="171"/>
                    </a:lnTo>
                    <a:lnTo>
                      <a:pt x="128" y="171"/>
                    </a:lnTo>
                    <a:lnTo>
                      <a:pt x="136" y="171"/>
                    </a:lnTo>
                    <a:lnTo>
                      <a:pt x="142" y="170"/>
                    </a:lnTo>
                    <a:lnTo>
                      <a:pt x="147" y="166"/>
                    </a:lnTo>
                    <a:lnTo>
                      <a:pt x="151" y="163"/>
                    </a:lnTo>
                    <a:lnTo>
                      <a:pt x="160" y="154"/>
                    </a:lnTo>
                    <a:lnTo>
                      <a:pt x="164" y="152"/>
                    </a:lnTo>
                    <a:lnTo>
                      <a:pt x="171" y="149"/>
                    </a:lnTo>
                    <a:lnTo>
                      <a:pt x="171" y="149"/>
                    </a:lnTo>
                    <a:lnTo>
                      <a:pt x="171" y="146"/>
                    </a:lnTo>
                    <a:lnTo>
                      <a:pt x="169" y="145"/>
                    </a:lnTo>
                    <a:lnTo>
                      <a:pt x="167" y="143"/>
                    </a:lnTo>
                    <a:lnTo>
                      <a:pt x="162" y="137"/>
                    </a:lnTo>
                    <a:lnTo>
                      <a:pt x="159" y="134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49" y="128"/>
                    </a:lnTo>
                    <a:lnTo>
                      <a:pt x="142" y="127"/>
                    </a:lnTo>
                    <a:lnTo>
                      <a:pt x="140" y="126"/>
                    </a:lnTo>
                    <a:lnTo>
                      <a:pt x="141" y="124"/>
                    </a:lnTo>
                    <a:lnTo>
                      <a:pt x="145" y="121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60" y="115"/>
                    </a:lnTo>
                    <a:lnTo>
                      <a:pt x="164" y="115"/>
                    </a:lnTo>
                    <a:lnTo>
                      <a:pt x="164" y="118"/>
                    </a:lnTo>
                    <a:lnTo>
                      <a:pt x="164" y="122"/>
                    </a:lnTo>
                    <a:lnTo>
                      <a:pt x="164" y="124"/>
                    </a:lnTo>
                    <a:lnTo>
                      <a:pt x="164" y="127"/>
                    </a:lnTo>
                    <a:lnTo>
                      <a:pt x="167" y="130"/>
                    </a:lnTo>
                    <a:lnTo>
                      <a:pt x="173" y="128"/>
                    </a:lnTo>
                    <a:lnTo>
                      <a:pt x="173" y="128"/>
                    </a:lnTo>
                    <a:lnTo>
                      <a:pt x="175" y="127"/>
                    </a:lnTo>
                    <a:lnTo>
                      <a:pt x="176" y="126"/>
                    </a:lnTo>
                    <a:lnTo>
                      <a:pt x="175" y="121"/>
                    </a:lnTo>
                    <a:lnTo>
                      <a:pt x="175" y="113"/>
                    </a:lnTo>
                    <a:lnTo>
                      <a:pt x="175" y="108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82" y="99"/>
                    </a:lnTo>
                    <a:lnTo>
                      <a:pt x="189" y="99"/>
                    </a:lnTo>
                    <a:lnTo>
                      <a:pt x="195" y="99"/>
                    </a:lnTo>
                    <a:lnTo>
                      <a:pt x="199" y="100"/>
                    </a:lnTo>
                    <a:lnTo>
                      <a:pt x="199" y="100"/>
                    </a:lnTo>
                    <a:lnTo>
                      <a:pt x="199" y="101"/>
                    </a:lnTo>
                    <a:lnTo>
                      <a:pt x="198" y="102"/>
                    </a:lnTo>
                    <a:lnTo>
                      <a:pt x="197" y="104"/>
                    </a:lnTo>
                    <a:lnTo>
                      <a:pt x="198" y="105"/>
                    </a:lnTo>
                    <a:lnTo>
                      <a:pt x="198" y="105"/>
                    </a:lnTo>
                    <a:lnTo>
                      <a:pt x="204" y="110"/>
                    </a:lnTo>
                    <a:lnTo>
                      <a:pt x="208" y="111"/>
                    </a:lnTo>
                    <a:lnTo>
                      <a:pt x="211" y="111"/>
                    </a:lnTo>
                    <a:lnTo>
                      <a:pt x="217" y="110"/>
                    </a:lnTo>
                    <a:lnTo>
                      <a:pt x="217" y="110"/>
                    </a:lnTo>
                    <a:lnTo>
                      <a:pt x="220" y="110"/>
                    </a:lnTo>
                    <a:lnTo>
                      <a:pt x="224" y="113"/>
                    </a:lnTo>
                    <a:lnTo>
                      <a:pt x="232" y="119"/>
                    </a:lnTo>
                    <a:lnTo>
                      <a:pt x="237" y="122"/>
                    </a:lnTo>
                    <a:lnTo>
                      <a:pt x="242" y="124"/>
                    </a:lnTo>
                    <a:lnTo>
                      <a:pt x="248" y="127"/>
                    </a:lnTo>
                    <a:lnTo>
                      <a:pt x="256" y="127"/>
                    </a:lnTo>
                    <a:lnTo>
                      <a:pt x="256" y="127"/>
                    </a:lnTo>
                    <a:lnTo>
                      <a:pt x="260" y="124"/>
                    </a:lnTo>
                    <a:lnTo>
                      <a:pt x="263" y="123"/>
                    </a:lnTo>
                    <a:lnTo>
                      <a:pt x="263" y="121"/>
                    </a:lnTo>
                    <a:lnTo>
                      <a:pt x="261" y="119"/>
                    </a:lnTo>
                    <a:lnTo>
                      <a:pt x="260" y="117"/>
                    </a:lnTo>
                    <a:lnTo>
                      <a:pt x="260" y="114"/>
                    </a:lnTo>
                    <a:lnTo>
                      <a:pt x="261" y="113"/>
                    </a:lnTo>
                    <a:lnTo>
                      <a:pt x="265" y="110"/>
                    </a:lnTo>
                    <a:lnTo>
                      <a:pt x="265" y="110"/>
                    </a:lnTo>
                    <a:lnTo>
                      <a:pt x="272" y="110"/>
                    </a:lnTo>
                    <a:lnTo>
                      <a:pt x="282" y="111"/>
                    </a:lnTo>
                    <a:lnTo>
                      <a:pt x="294" y="113"/>
                    </a:lnTo>
                    <a:lnTo>
                      <a:pt x="304" y="113"/>
                    </a:lnTo>
                    <a:lnTo>
                      <a:pt x="304" y="113"/>
                    </a:lnTo>
                    <a:lnTo>
                      <a:pt x="304" y="117"/>
                    </a:lnTo>
                    <a:lnTo>
                      <a:pt x="302" y="121"/>
                    </a:lnTo>
                    <a:lnTo>
                      <a:pt x="302" y="123"/>
                    </a:lnTo>
                    <a:lnTo>
                      <a:pt x="302" y="126"/>
                    </a:lnTo>
                    <a:lnTo>
                      <a:pt x="303" y="130"/>
                    </a:lnTo>
                    <a:lnTo>
                      <a:pt x="305" y="132"/>
                    </a:lnTo>
                    <a:lnTo>
                      <a:pt x="305" y="132"/>
                    </a:lnTo>
                    <a:lnTo>
                      <a:pt x="305" y="135"/>
                    </a:lnTo>
                    <a:lnTo>
                      <a:pt x="308" y="136"/>
                    </a:lnTo>
                    <a:lnTo>
                      <a:pt x="311" y="136"/>
                    </a:lnTo>
                    <a:lnTo>
                      <a:pt x="314" y="135"/>
                    </a:lnTo>
                    <a:lnTo>
                      <a:pt x="318" y="132"/>
                    </a:lnTo>
                    <a:lnTo>
                      <a:pt x="321" y="128"/>
                    </a:lnTo>
                    <a:lnTo>
                      <a:pt x="324" y="124"/>
                    </a:lnTo>
                    <a:lnTo>
                      <a:pt x="324" y="121"/>
                    </a:lnTo>
                    <a:lnTo>
                      <a:pt x="324" y="121"/>
                    </a:lnTo>
                    <a:lnTo>
                      <a:pt x="324" y="117"/>
                    </a:lnTo>
                    <a:lnTo>
                      <a:pt x="324" y="111"/>
                    </a:lnTo>
                    <a:lnTo>
                      <a:pt x="325" y="110"/>
                    </a:lnTo>
                    <a:lnTo>
                      <a:pt x="327" y="108"/>
                    </a:lnTo>
                    <a:lnTo>
                      <a:pt x="331" y="105"/>
                    </a:lnTo>
                    <a:lnTo>
                      <a:pt x="337" y="104"/>
                    </a:lnTo>
                    <a:lnTo>
                      <a:pt x="337" y="104"/>
                    </a:lnTo>
                    <a:lnTo>
                      <a:pt x="342" y="104"/>
                    </a:lnTo>
                    <a:lnTo>
                      <a:pt x="351" y="104"/>
                    </a:lnTo>
                    <a:lnTo>
                      <a:pt x="362" y="102"/>
                    </a:lnTo>
                    <a:lnTo>
                      <a:pt x="374" y="104"/>
                    </a:lnTo>
                    <a:lnTo>
                      <a:pt x="374" y="104"/>
                    </a:lnTo>
                    <a:lnTo>
                      <a:pt x="379" y="104"/>
                    </a:lnTo>
                    <a:lnTo>
                      <a:pt x="384" y="102"/>
                    </a:lnTo>
                    <a:lnTo>
                      <a:pt x="387" y="100"/>
                    </a:lnTo>
                    <a:lnTo>
                      <a:pt x="388" y="97"/>
                    </a:lnTo>
                    <a:lnTo>
                      <a:pt x="388" y="93"/>
                    </a:lnTo>
                    <a:lnTo>
                      <a:pt x="388" y="89"/>
                    </a:lnTo>
                    <a:lnTo>
                      <a:pt x="388" y="89"/>
                    </a:lnTo>
                    <a:lnTo>
                      <a:pt x="392" y="88"/>
                    </a:lnTo>
                    <a:lnTo>
                      <a:pt x="397" y="88"/>
                    </a:lnTo>
                    <a:lnTo>
                      <a:pt x="413" y="88"/>
                    </a:lnTo>
                    <a:lnTo>
                      <a:pt x="422" y="88"/>
                    </a:lnTo>
                    <a:lnTo>
                      <a:pt x="432" y="86"/>
                    </a:lnTo>
                    <a:lnTo>
                      <a:pt x="445" y="83"/>
                    </a:lnTo>
                    <a:lnTo>
                      <a:pt x="461" y="76"/>
                    </a:lnTo>
                    <a:lnTo>
                      <a:pt x="461" y="76"/>
                    </a:lnTo>
                    <a:lnTo>
                      <a:pt x="464" y="79"/>
                    </a:lnTo>
                    <a:lnTo>
                      <a:pt x="467" y="84"/>
                    </a:lnTo>
                    <a:lnTo>
                      <a:pt x="473" y="89"/>
                    </a:lnTo>
                    <a:lnTo>
                      <a:pt x="475" y="91"/>
                    </a:lnTo>
                    <a:lnTo>
                      <a:pt x="479" y="92"/>
                    </a:lnTo>
                    <a:lnTo>
                      <a:pt x="479" y="92"/>
                    </a:lnTo>
                    <a:lnTo>
                      <a:pt x="482" y="91"/>
                    </a:lnTo>
                    <a:lnTo>
                      <a:pt x="484" y="89"/>
                    </a:lnTo>
                    <a:lnTo>
                      <a:pt x="484" y="87"/>
                    </a:lnTo>
                    <a:lnTo>
                      <a:pt x="484" y="84"/>
                    </a:lnTo>
                    <a:lnTo>
                      <a:pt x="482" y="76"/>
                    </a:lnTo>
                    <a:lnTo>
                      <a:pt x="482" y="76"/>
                    </a:lnTo>
                    <a:lnTo>
                      <a:pt x="483" y="74"/>
                    </a:lnTo>
                    <a:lnTo>
                      <a:pt x="487" y="71"/>
                    </a:lnTo>
                    <a:lnTo>
                      <a:pt x="495" y="70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8" y="70"/>
                    </a:lnTo>
                    <a:lnTo>
                      <a:pt x="511" y="69"/>
                    </a:lnTo>
                    <a:lnTo>
                      <a:pt x="519" y="67"/>
                    </a:lnTo>
                    <a:lnTo>
                      <a:pt x="530" y="67"/>
                    </a:lnTo>
                    <a:lnTo>
                      <a:pt x="530" y="67"/>
                    </a:lnTo>
                    <a:lnTo>
                      <a:pt x="533" y="65"/>
                    </a:lnTo>
                    <a:lnTo>
                      <a:pt x="537" y="64"/>
                    </a:lnTo>
                    <a:lnTo>
                      <a:pt x="541" y="62"/>
                    </a:lnTo>
                    <a:lnTo>
                      <a:pt x="541" y="62"/>
                    </a:lnTo>
                    <a:lnTo>
                      <a:pt x="553" y="62"/>
                    </a:lnTo>
                    <a:lnTo>
                      <a:pt x="561" y="62"/>
                    </a:lnTo>
                    <a:lnTo>
                      <a:pt x="570" y="65"/>
                    </a:lnTo>
                    <a:lnTo>
                      <a:pt x="570" y="65"/>
                    </a:lnTo>
                    <a:lnTo>
                      <a:pt x="578" y="60"/>
                    </a:lnTo>
                    <a:lnTo>
                      <a:pt x="585" y="56"/>
                    </a:lnTo>
                    <a:lnTo>
                      <a:pt x="589" y="54"/>
                    </a:lnTo>
                    <a:lnTo>
                      <a:pt x="593" y="54"/>
                    </a:lnTo>
                    <a:lnTo>
                      <a:pt x="597" y="56"/>
                    </a:lnTo>
                    <a:lnTo>
                      <a:pt x="601" y="60"/>
                    </a:lnTo>
                    <a:lnTo>
                      <a:pt x="601" y="60"/>
                    </a:lnTo>
                    <a:lnTo>
                      <a:pt x="606" y="66"/>
                    </a:lnTo>
                    <a:lnTo>
                      <a:pt x="610" y="70"/>
                    </a:lnTo>
                    <a:lnTo>
                      <a:pt x="614" y="71"/>
                    </a:lnTo>
                    <a:lnTo>
                      <a:pt x="616" y="70"/>
                    </a:lnTo>
                    <a:lnTo>
                      <a:pt x="618" y="69"/>
                    </a:lnTo>
                    <a:lnTo>
                      <a:pt x="620" y="64"/>
                    </a:lnTo>
                    <a:lnTo>
                      <a:pt x="623" y="56"/>
                    </a:lnTo>
                    <a:lnTo>
                      <a:pt x="622" y="43"/>
                    </a:lnTo>
                    <a:lnTo>
                      <a:pt x="620" y="27"/>
                    </a:lnTo>
                    <a:lnTo>
                      <a:pt x="620" y="27"/>
                    </a:lnTo>
                    <a:lnTo>
                      <a:pt x="625" y="26"/>
                    </a:lnTo>
                    <a:lnTo>
                      <a:pt x="632" y="25"/>
                    </a:lnTo>
                    <a:lnTo>
                      <a:pt x="641" y="26"/>
                    </a:lnTo>
                    <a:lnTo>
                      <a:pt x="649" y="26"/>
                    </a:lnTo>
                    <a:lnTo>
                      <a:pt x="653" y="26"/>
                    </a:lnTo>
                    <a:lnTo>
                      <a:pt x="654" y="25"/>
                    </a:lnTo>
                    <a:lnTo>
                      <a:pt x="654" y="25"/>
                    </a:lnTo>
                    <a:lnTo>
                      <a:pt x="657" y="21"/>
                    </a:lnTo>
                    <a:lnTo>
                      <a:pt x="657" y="19"/>
                    </a:lnTo>
                    <a:lnTo>
                      <a:pt x="655" y="18"/>
                    </a:lnTo>
                    <a:lnTo>
                      <a:pt x="653" y="17"/>
                    </a:lnTo>
                    <a:lnTo>
                      <a:pt x="650" y="14"/>
                    </a:lnTo>
                    <a:lnTo>
                      <a:pt x="649" y="13"/>
                    </a:lnTo>
                    <a:lnTo>
                      <a:pt x="650" y="10"/>
                    </a:lnTo>
                    <a:lnTo>
                      <a:pt x="650" y="10"/>
                    </a:lnTo>
                    <a:lnTo>
                      <a:pt x="653" y="8"/>
                    </a:lnTo>
                    <a:lnTo>
                      <a:pt x="655" y="8"/>
                    </a:lnTo>
                    <a:lnTo>
                      <a:pt x="659" y="8"/>
                    </a:lnTo>
                    <a:lnTo>
                      <a:pt x="663" y="10"/>
                    </a:lnTo>
                    <a:lnTo>
                      <a:pt x="672" y="14"/>
                    </a:lnTo>
                    <a:lnTo>
                      <a:pt x="683" y="18"/>
                    </a:lnTo>
                    <a:lnTo>
                      <a:pt x="683" y="18"/>
                    </a:lnTo>
                    <a:lnTo>
                      <a:pt x="686" y="14"/>
                    </a:lnTo>
                    <a:lnTo>
                      <a:pt x="688" y="10"/>
                    </a:lnTo>
                    <a:lnTo>
                      <a:pt x="690" y="4"/>
                    </a:lnTo>
                    <a:lnTo>
                      <a:pt x="692" y="1"/>
                    </a:lnTo>
                    <a:lnTo>
                      <a:pt x="694" y="0"/>
                    </a:lnTo>
                    <a:lnTo>
                      <a:pt x="699" y="0"/>
                    </a:lnTo>
                    <a:lnTo>
                      <a:pt x="706" y="1"/>
                    </a:lnTo>
                    <a:lnTo>
                      <a:pt x="706" y="1"/>
                    </a:lnTo>
                    <a:lnTo>
                      <a:pt x="707" y="3"/>
                    </a:lnTo>
                    <a:lnTo>
                      <a:pt x="707" y="5"/>
                    </a:lnTo>
                    <a:lnTo>
                      <a:pt x="706" y="10"/>
                    </a:lnTo>
                    <a:lnTo>
                      <a:pt x="706" y="13"/>
                    </a:lnTo>
                    <a:lnTo>
                      <a:pt x="707" y="14"/>
                    </a:lnTo>
                    <a:lnTo>
                      <a:pt x="710" y="14"/>
                    </a:lnTo>
                    <a:lnTo>
                      <a:pt x="716" y="14"/>
                    </a:lnTo>
                    <a:lnTo>
                      <a:pt x="716" y="14"/>
                    </a:lnTo>
                    <a:lnTo>
                      <a:pt x="719" y="32"/>
                    </a:lnTo>
                    <a:lnTo>
                      <a:pt x="720" y="44"/>
                    </a:lnTo>
                    <a:lnTo>
                      <a:pt x="720" y="53"/>
                    </a:lnTo>
                    <a:lnTo>
                      <a:pt x="720" y="53"/>
                    </a:lnTo>
                    <a:lnTo>
                      <a:pt x="725" y="66"/>
                    </a:lnTo>
                    <a:lnTo>
                      <a:pt x="729" y="74"/>
                    </a:lnTo>
                    <a:lnTo>
                      <a:pt x="730" y="79"/>
                    </a:lnTo>
                    <a:lnTo>
                      <a:pt x="730" y="79"/>
                    </a:lnTo>
                    <a:lnTo>
                      <a:pt x="727" y="82"/>
                    </a:lnTo>
                    <a:lnTo>
                      <a:pt x="720" y="84"/>
                    </a:lnTo>
                    <a:lnTo>
                      <a:pt x="712" y="87"/>
                    </a:lnTo>
                    <a:lnTo>
                      <a:pt x="712" y="87"/>
                    </a:lnTo>
                    <a:lnTo>
                      <a:pt x="719" y="91"/>
                    </a:lnTo>
                    <a:lnTo>
                      <a:pt x="728" y="97"/>
                    </a:lnTo>
                    <a:lnTo>
                      <a:pt x="737" y="106"/>
                    </a:lnTo>
                    <a:lnTo>
                      <a:pt x="746" y="115"/>
                    </a:lnTo>
                    <a:lnTo>
                      <a:pt x="746" y="115"/>
                    </a:lnTo>
                    <a:lnTo>
                      <a:pt x="725" y="121"/>
                    </a:lnTo>
                    <a:lnTo>
                      <a:pt x="716" y="128"/>
                    </a:lnTo>
                    <a:lnTo>
                      <a:pt x="702" y="134"/>
                    </a:lnTo>
                    <a:lnTo>
                      <a:pt x="707" y="145"/>
                    </a:lnTo>
                    <a:lnTo>
                      <a:pt x="711" y="149"/>
                    </a:lnTo>
                    <a:lnTo>
                      <a:pt x="714" y="172"/>
                    </a:lnTo>
                    <a:lnTo>
                      <a:pt x="727" y="172"/>
                    </a:lnTo>
                    <a:lnTo>
                      <a:pt x="728" y="197"/>
                    </a:lnTo>
                    <a:lnTo>
                      <a:pt x="717" y="209"/>
                    </a:lnTo>
                    <a:lnTo>
                      <a:pt x="719" y="229"/>
                    </a:lnTo>
                    <a:lnTo>
                      <a:pt x="734" y="229"/>
                    </a:lnTo>
                    <a:lnTo>
                      <a:pt x="734" y="229"/>
                    </a:lnTo>
                    <a:lnTo>
                      <a:pt x="736" y="288"/>
                    </a:lnTo>
                    <a:lnTo>
                      <a:pt x="736" y="288"/>
                    </a:lnTo>
                    <a:lnTo>
                      <a:pt x="746" y="293"/>
                    </a:lnTo>
                    <a:lnTo>
                      <a:pt x="752" y="297"/>
                    </a:lnTo>
                    <a:lnTo>
                      <a:pt x="752" y="297"/>
                    </a:lnTo>
                    <a:lnTo>
                      <a:pt x="752" y="308"/>
                    </a:lnTo>
                    <a:lnTo>
                      <a:pt x="734" y="308"/>
                    </a:lnTo>
                    <a:lnTo>
                      <a:pt x="712" y="314"/>
                    </a:lnTo>
                    <a:lnTo>
                      <a:pt x="714" y="329"/>
                    </a:lnTo>
                    <a:lnTo>
                      <a:pt x="743" y="332"/>
                    </a:lnTo>
                    <a:lnTo>
                      <a:pt x="741" y="347"/>
                    </a:lnTo>
                    <a:lnTo>
                      <a:pt x="719" y="347"/>
                    </a:lnTo>
                    <a:lnTo>
                      <a:pt x="720" y="371"/>
                    </a:lnTo>
                    <a:lnTo>
                      <a:pt x="707" y="371"/>
                    </a:lnTo>
                    <a:lnTo>
                      <a:pt x="705" y="434"/>
                    </a:lnTo>
                    <a:lnTo>
                      <a:pt x="702" y="477"/>
                    </a:lnTo>
                    <a:lnTo>
                      <a:pt x="702" y="477"/>
                    </a:lnTo>
                    <a:lnTo>
                      <a:pt x="695" y="482"/>
                    </a:lnTo>
                    <a:lnTo>
                      <a:pt x="688" y="490"/>
                    </a:lnTo>
                    <a:lnTo>
                      <a:pt x="688" y="490"/>
                    </a:lnTo>
                    <a:lnTo>
                      <a:pt x="685" y="499"/>
                    </a:lnTo>
                    <a:lnTo>
                      <a:pt x="683" y="509"/>
                    </a:lnTo>
                    <a:lnTo>
                      <a:pt x="680" y="524"/>
                    </a:lnTo>
                    <a:lnTo>
                      <a:pt x="675" y="539"/>
                    </a:lnTo>
                    <a:lnTo>
                      <a:pt x="675" y="539"/>
                    </a:lnTo>
                    <a:lnTo>
                      <a:pt x="651" y="555"/>
                    </a:lnTo>
                    <a:lnTo>
                      <a:pt x="633" y="555"/>
                    </a:lnTo>
                    <a:lnTo>
                      <a:pt x="635" y="577"/>
                    </a:lnTo>
                    <a:lnTo>
                      <a:pt x="649" y="578"/>
                    </a:lnTo>
                    <a:lnTo>
                      <a:pt x="658" y="595"/>
                    </a:lnTo>
                    <a:lnTo>
                      <a:pt x="649" y="613"/>
                    </a:lnTo>
                    <a:lnTo>
                      <a:pt x="649" y="630"/>
                    </a:lnTo>
                    <a:lnTo>
                      <a:pt x="649" y="630"/>
                    </a:lnTo>
                    <a:lnTo>
                      <a:pt x="635" y="643"/>
                    </a:lnTo>
                    <a:lnTo>
                      <a:pt x="635" y="643"/>
                    </a:lnTo>
                    <a:lnTo>
                      <a:pt x="640" y="652"/>
                    </a:lnTo>
                    <a:lnTo>
                      <a:pt x="642" y="658"/>
                    </a:lnTo>
                    <a:lnTo>
                      <a:pt x="642" y="660"/>
                    </a:lnTo>
                    <a:lnTo>
                      <a:pt x="642" y="662"/>
                    </a:lnTo>
                    <a:lnTo>
                      <a:pt x="637" y="667"/>
                    </a:lnTo>
                    <a:lnTo>
                      <a:pt x="637" y="667"/>
                    </a:lnTo>
                    <a:lnTo>
                      <a:pt x="649" y="675"/>
                    </a:lnTo>
                    <a:lnTo>
                      <a:pt x="655" y="682"/>
                    </a:lnTo>
                    <a:lnTo>
                      <a:pt x="658" y="684"/>
                    </a:lnTo>
                    <a:lnTo>
                      <a:pt x="659" y="688"/>
                    </a:lnTo>
                    <a:lnTo>
                      <a:pt x="659" y="699"/>
                    </a:lnTo>
                    <a:lnTo>
                      <a:pt x="659" y="699"/>
                    </a:lnTo>
                    <a:lnTo>
                      <a:pt x="658" y="709"/>
                    </a:lnTo>
                    <a:lnTo>
                      <a:pt x="657" y="715"/>
                    </a:lnTo>
                    <a:lnTo>
                      <a:pt x="651" y="724"/>
                    </a:lnTo>
                    <a:lnTo>
                      <a:pt x="651" y="724"/>
                    </a:lnTo>
                    <a:lnTo>
                      <a:pt x="654" y="730"/>
                    </a:lnTo>
                    <a:lnTo>
                      <a:pt x="657" y="734"/>
                    </a:lnTo>
                    <a:lnTo>
                      <a:pt x="659" y="737"/>
                    </a:lnTo>
                    <a:lnTo>
                      <a:pt x="659" y="737"/>
                    </a:lnTo>
                    <a:lnTo>
                      <a:pt x="667" y="740"/>
                    </a:lnTo>
                    <a:lnTo>
                      <a:pt x="676" y="741"/>
                    </a:lnTo>
                    <a:lnTo>
                      <a:pt x="676" y="741"/>
                    </a:lnTo>
                    <a:lnTo>
                      <a:pt x="679" y="739"/>
                    </a:lnTo>
                    <a:lnTo>
                      <a:pt x="681" y="736"/>
                    </a:lnTo>
                    <a:lnTo>
                      <a:pt x="685" y="727"/>
                    </a:lnTo>
                    <a:lnTo>
                      <a:pt x="688" y="719"/>
                    </a:lnTo>
                    <a:lnTo>
                      <a:pt x="692" y="713"/>
                    </a:lnTo>
                    <a:lnTo>
                      <a:pt x="692" y="713"/>
                    </a:lnTo>
                    <a:lnTo>
                      <a:pt x="702" y="721"/>
                    </a:lnTo>
                    <a:lnTo>
                      <a:pt x="706" y="723"/>
                    </a:lnTo>
                    <a:lnTo>
                      <a:pt x="708" y="726"/>
                    </a:lnTo>
                    <a:lnTo>
                      <a:pt x="710" y="728"/>
                    </a:lnTo>
                    <a:lnTo>
                      <a:pt x="710" y="732"/>
                    </a:lnTo>
                    <a:lnTo>
                      <a:pt x="710" y="740"/>
                    </a:lnTo>
                    <a:lnTo>
                      <a:pt x="710" y="740"/>
                    </a:lnTo>
                    <a:lnTo>
                      <a:pt x="711" y="743"/>
                    </a:lnTo>
                    <a:lnTo>
                      <a:pt x="714" y="745"/>
                    </a:lnTo>
                    <a:lnTo>
                      <a:pt x="716" y="745"/>
                    </a:lnTo>
                    <a:lnTo>
                      <a:pt x="719" y="745"/>
                    </a:lnTo>
                    <a:lnTo>
                      <a:pt x="725" y="744"/>
                    </a:lnTo>
                    <a:lnTo>
                      <a:pt x="728" y="744"/>
                    </a:lnTo>
                    <a:lnTo>
                      <a:pt x="732" y="745"/>
                    </a:lnTo>
                    <a:lnTo>
                      <a:pt x="732" y="745"/>
                    </a:lnTo>
                    <a:lnTo>
                      <a:pt x="741" y="770"/>
                    </a:lnTo>
                    <a:lnTo>
                      <a:pt x="755" y="765"/>
                    </a:lnTo>
                    <a:lnTo>
                      <a:pt x="776" y="778"/>
                    </a:lnTo>
                    <a:lnTo>
                      <a:pt x="781" y="775"/>
                    </a:lnTo>
                    <a:lnTo>
                      <a:pt x="789" y="783"/>
                    </a:lnTo>
                    <a:lnTo>
                      <a:pt x="819" y="772"/>
                    </a:lnTo>
                    <a:lnTo>
                      <a:pt x="829" y="791"/>
                    </a:lnTo>
                    <a:lnTo>
                      <a:pt x="829" y="791"/>
                    </a:lnTo>
                    <a:lnTo>
                      <a:pt x="825" y="796"/>
                    </a:lnTo>
                    <a:lnTo>
                      <a:pt x="820" y="805"/>
                    </a:lnTo>
                    <a:lnTo>
                      <a:pt x="820" y="805"/>
                    </a:lnTo>
                    <a:lnTo>
                      <a:pt x="833" y="826"/>
                    </a:lnTo>
                    <a:lnTo>
                      <a:pt x="833" y="826"/>
                    </a:lnTo>
                    <a:lnTo>
                      <a:pt x="855" y="816"/>
                    </a:lnTo>
                    <a:lnTo>
                      <a:pt x="865" y="814"/>
                    </a:lnTo>
                    <a:lnTo>
                      <a:pt x="873" y="811"/>
                    </a:lnTo>
                    <a:lnTo>
                      <a:pt x="889" y="805"/>
                    </a:lnTo>
                    <a:lnTo>
                      <a:pt x="889" y="805"/>
                    </a:lnTo>
                    <a:lnTo>
                      <a:pt x="901" y="805"/>
                    </a:lnTo>
                    <a:lnTo>
                      <a:pt x="912" y="805"/>
                    </a:lnTo>
                    <a:lnTo>
                      <a:pt x="920" y="803"/>
                    </a:lnTo>
                    <a:lnTo>
                      <a:pt x="920" y="803"/>
                    </a:lnTo>
                    <a:lnTo>
                      <a:pt x="925" y="801"/>
                    </a:lnTo>
                    <a:lnTo>
                      <a:pt x="930" y="797"/>
                    </a:lnTo>
                    <a:lnTo>
                      <a:pt x="935" y="791"/>
                    </a:lnTo>
                    <a:lnTo>
                      <a:pt x="935" y="791"/>
                    </a:lnTo>
                    <a:lnTo>
                      <a:pt x="936" y="793"/>
                    </a:lnTo>
                    <a:lnTo>
                      <a:pt x="938" y="794"/>
                    </a:lnTo>
                    <a:lnTo>
                      <a:pt x="942" y="796"/>
                    </a:lnTo>
                    <a:lnTo>
                      <a:pt x="942" y="796"/>
                    </a:lnTo>
                    <a:lnTo>
                      <a:pt x="944" y="797"/>
                    </a:lnTo>
                    <a:lnTo>
                      <a:pt x="946" y="801"/>
                    </a:lnTo>
                    <a:lnTo>
                      <a:pt x="947" y="803"/>
                    </a:lnTo>
                    <a:lnTo>
                      <a:pt x="951" y="807"/>
                    </a:lnTo>
                    <a:lnTo>
                      <a:pt x="951" y="807"/>
                    </a:lnTo>
                    <a:lnTo>
                      <a:pt x="953" y="809"/>
                    </a:lnTo>
                    <a:lnTo>
                      <a:pt x="955" y="810"/>
                    </a:lnTo>
                    <a:lnTo>
                      <a:pt x="955" y="814"/>
                    </a:lnTo>
                    <a:lnTo>
                      <a:pt x="952" y="818"/>
                    </a:lnTo>
                    <a:lnTo>
                      <a:pt x="952" y="818"/>
                    </a:lnTo>
                    <a:lnTo>
                      <a:pt x="949" y="822"/>
                    </a:lnTo>
                    <a:lnTo>
                      <a:pt x="947" y="827"/>
                    </a:lnTo>
                    <a:lnTo>
                      <a:pt x="940" y="833"/>
                    </a:lnTo>
                    <a:lnTo>
                      <a:pt x="931" y="841"/>
                    </a:lnTo>
                    <a:lnTo>
                      <a:pt x="931" y="841"/>
                    </a:lnTo>
                    <a:lnTo>
                      <a:pt x="918" y="848"/>
                    </a:lnTo>
                    <a:lnTo>
                      <a:pt x="911" y="851"/>
                    </a:lnTo>
                    <a:lnTo>
                      <a:pt x="905" y="853"/>
                    </a:lnTo>
                    <a:lnTo>
                      <a:pt x="899" y="851"/>
                    </a:lnTo>
                    <a:lnTo>
                      <a:pt x="899" y="851"/>
                    </a:lnTo>
                    <a:lnTo>
                      <a:pt x="892" y="855"/>
                    </a:lnTo>
                    <a:lnTo>
                      <a:pt x="892" y="857"/>
                    </a:lnTo>
                    <a:lnTo>
                      <a:pt x="894" y="861"/>
                    </a:lnTo>
                    <a:lnTo>
                      <a:pt x="894" y="861"/>
                    </a:lnTo>
                    <a:lnTo>
                      <a:pt x="892" y="864"/>
                    </a:lnTo>
                    <a:lnTo>
                      <a:pt x="892" y="867"/>
                    </a:lnTo>
                    <a:lnTo>
                      <a:pt x="892" y="870"/>
                    </a:lnTo>
                    <a:lnTo>
                      <a:pt x="892" y="870"/>
                    </a:lnTo>
                    <a:lnTo>
                      <a:pt x="894" y="873"/>
                    </a:lnTo>
                    <a:lnTo>
                      <a:pt x="895" y="875"/>
                    </a:lnTo>
                    <a:lnTo>
                      <a:pt x="899" y="875"/>
                    </a:lnTo>
                    <a:lnTo>
                      <a:pt x="899" y="875"/>
                    </a:lnTo>
                    <a:lnTo>
                      <a:pt x="885" y="894"/>
                    </a:lnTo>
                    <a:lnTo>
                      <a:pt x="872" y="912"/>
                    </a:lnTo>
                    <a:lnTo>
                      <a:pt x="872" y="912"/>
                    </a:lnTo>
                    <a:lnTo>
                      <a:pt x="867" y="908"/>
                    </a:lnTo>
                    <a:lnTo>
                      <a:pt x="867" y="908"/>
                    </a:lnTo>
                    <a:lnTo>
                      <a:pt x="848" y="934"/>
                    </a:lnTo>
                    <a:lnTo>
                      <a:pt x="837" y="953"/>
                    </a:lnTo>
                    <a:lnTo>
                      <a:pt x="824" y="967"/>
                    </a:lnTo>
                    <a:lnTo>
                      <a:pt x="824" y="967"/>
                    </a:lnTo>
                    <a:lnTo>
                      <a:pt x="816" y="971"/>
                    </a:lnTo>
                    <a:lnTo>
                      <a:pt x="808" y="976"/>
                    </a:lnTo>
                    <a:lnTo>
                      <a:pt x="794" y="989"/>
                    </a:lnTo>
                    <a:lnTo>
                      <a:pt x="782" y="1000"/>
                    </a:lnTo>
                    <a:lnTo>
                      <a:pt x="778" y="1006"/>
                    </a:lnTo>
                    <a:lnTo>
                      <a:pt x="778" y="1006"/>
                    </a:lnTo>
                    <a:lnTo>
                      <a:pt x="772" y="1020"/>
                    </a:lnTo>
                    <a:lnTo>
                      <a:pt x="767" y="1032"/>
                    </a:lnTo>
                    <a:lnTo>
                      <a:pt x="763" y="1038"/>
                    </a:lnTo>
                    <a:lnTo>
                      <a:pt x="763" y="1038"/>
                    </a:lnTo>
                    <a:lnTo>
                      <a:pt x="749" y="1042"/>
                    </a:lnTo>
                    <a:lnTo>
                      <a:pt x="749" y="1042"/>
                    </a:lnTo>
                    <a:lnTo>
                      <a:pt x="729" y="1065"/>
                    </a:lnTo>
                    <a:lnTo>
                      <a:pt x="715" y="1081"/>
                    </a:lnTo>
                    <a:lnTo>
                      <a:pt x="705" y="1090"/>
                    </a:lnTo>
                    <a:lnTo>
                      <a:pt x="705" y="1090"/>
                    </a:lnTo>
                    <a:lnTo>
                      <a:pt x="686" y="1090"/>
                    </a:lnTo>
                    <a:lnTo>
                      <a:pt x="676" y="1090"/>
                    </a:lnTo>
                    <a:lnTo>
                      <a:pt x="672" y="1090"/>
                    </a:lnTo>
                    <a:lnTo>
                      <a:pt x="670" y="1091"/>
                    </a:lnTo>
                    <a:lnTo>
                      <a:pt x="670" y="1091"/>
                    </a:lnTo>
                    <a:lnTo>
                      <a:pt x="668" y="1094"/>
                    </a:lnTo>
                    <a:lnTo>
                      <a:pt x="668" y="1099"/>
                    </a:lnTo>
                    <a:lnTo>
                      <a:pt x="666" y="1111"/>
                    </a:lnTo>
                    <a:lnTo>
                      <a:pt x="666" y="1111"/>
                    </a:lnTo>
                    <a:lnTo>
                      <a:pt x="653" y="1112"/>
                    </a:lnTo>
                    <a:lnTo>
                      <a:pt x="645" y="1115"/>
                    </a:lnTo>
                    <a:lnTo>
                      <a:pt x="640" y="1118"/>
                    </a:lnTo>
                    <a:lnTo>
                      <a:pt x="631" y="1120"/>
                    </a:lnTo>
                    <a:lnTo>
                      <a:pt x="631" y="1120"/>
                    </a:lnTo>
                    <a:lnTo>
                      <a:pt x="585" y="1109"/>
                    </a:lnTo>
                    <a:lnTo>
                      <a:pt x="541" y="1098"/>
                    </a:lnTo>
                    <a:lnTo>
                      <a:pt x="541" y="1098"/>
                    </a:lnTo>
                    <a:lnTo>
                      <a:pt x="536" y="1122"/>
                    </a:lnTo>
                    <a:lnTo>
                      <a:pt x="533" y="1147"/>
                    </a:lnTo>
                    <a:lnTo>
                      <a:pt x="504" y="1146"/>
                    </a:lnTo>
                    <a:lnTo>
                      <a:pt x="504" y="1146"/>
                    </a:lnTo>
                    <a:lnTo>
                      <a:pt x="508" y="1152"/>
                    </a:lnTo>
                    <a:lnTo>
                      <a:pt x="513" y="1159"/>
                    </a:lnTo>
                    <a:lnTo>
                      <a:pt x="513" y="1159"/>
                    </a:lnTo>
                    <a:lnTo>
                      <a:pt x="509" y="1164"/>
                    </a:lnTo>
                    <a:lnTo>
                      <a:pt x="506" y="1169"/>
                    </a:lnTo>
                    <a:lnTo>
                      <a:pt x="506" y="1169"/>
                    </a:lnTo>
                    <a:lnTo>
                      <a:pt x="515" y="1177"/>
                    </a:lnTo>
                    <a:lnTo>
                      <a:pt x="515" y="1177"/>
                    </a:lnTo>
                    <a:lnTo>
                      <a:pt x="509" y="1179"/>
                    </a:lnTo>
                    <a:lnTo>
                      <a:pt x="497" y="1182"/>
                    </a:lnTo>
                    <a:lnTo>
                      <a:pt x="473" y="1186"/>
                    </a:lnTo>
                    <a:lnTo>
                      <a:pt x="473" y="1186"/>
                    </a:lnTo>
                    <a:lnTo>
                      <a:pt x="475" y="1195"/>
                    </a:lnTo>
                    <a:lnTo>
                      <a:pt x="478" y="1209"/>
                    </a:lnTo>
                    <a:lnTo>
                      <a:pt x="478" y="1209"/>
                    </a:lnTo>
                    <a:lnTo>
                      <a:pt x="458" y="1226"/>
                    </a:lnTo>
                    <a:lnTo>
                      <a:pt x="443" y="1239"/>
                    </a:lnTo>
                    <a:lnTo>
                      <a:pt x="438" y="1230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90">
                <a:extLst>
                  <a:ext uri="{FF2B5EF4-FFF2-40B4-BE49-F238E27FC236}">
                    <a16:creationId xmlns:a16="http://schemas.microsoft.com/office/drawing/2014/main" id="{7C509CE4-EC1F-43A1-94EE-A28FEF95C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050" y="3881438"/>
                <a:ext cx="1912938" cy="1700213"/>
              </a:xfrm>
              <a:custGeom>
                <a:avLst/>
                <a:gdLst>
                  <a:gd name="T0" fmla="*/ 4 w 1205"/>
                  <a:gd name="T1" fmla="*/ 324 h 1071"/>
                  <a:gd name="T2" fmla="*/ 83 w 1205"/>
                  <a:gd name="T3" fmla="*/ 235 h 1071"/>
                  <a:gd name="T4" fmla="*/ 164 w 1205"/>
                  <a:gd name="T5" fmla="*/ 163 h 1071"/>
                  <a:gd name="T6" fmla="*/ 215 w 1205"/>
                  <a:gd name="T7" fmla="*/ 125 h 1071"/>
                  <a:gd name="T8" fmla="*/ 263 w 1205"/>
                  <a:gd name="T9" fmla="*/ 131 h 1071"/>
                  <a:gd name="T10" fmla="*/ 412 w 1205"/>
                  <a:gd name="T11" fmla="*/ 1 h 1071"/>
                  <a:gd name="T12" fmla="*/ 435 w 1205"/>
                  <a:gd name="T13" fmla="*/ 43 h 1071"/>
                  <a:gd name="T14" fmla="*/ 456 w 1205"/>
                  <a:gd name="T15" fmla="*/ 61 h 1071"/>
                  <a:gd name="T16" fmla="*/ 491 w 1205"/>
                  <a:gd name="T17" fmla="*/ 105 h 1071"/>
                  <a:gd name="T18" fmla="*/ 495 w 1205"/>
                  <a:gd name="T19" fmla="*/ 123 h 1071"/>
                  <a:gd name="T20" fmla="*/ 534 w 1205"/>
                  <a:gd name="T21" fmla="*/ 132 h 1071"/>
                  <a:gd name="T22" fmla="*/ 499 w 1205"/>
                  <a:gd name="T23" fmla="*/ 160 h 1071"/>
                  <a:gd name="T24" fmla="*/ 579 w 1205"/>
                  <a:gd name="T25" fmla="*/ 176 h 1071"/>
                  <a:gd name="T26" fmla="*/ 637 w 1205"/>
                  <a:gd name="T27" fmla="*/ 204 h 1071"/>
                  <a:gd name="T28" fmla="*/ 666 w 1205"/>
                  <a:gd name="T29" fmla="*/ 213 h 1071"/>
                  <a:gd name="T30" fmla="*/ 802 w 1205"/>
                  <a:gd name="T31" fmla="*/ 276 h 1071"/>
                  <a:gd name="T32" fmla="*/ 858 w 1205"/>
                  <a:gd name="T33" fmla="*/ 320 h 1071"/>
                  <a:gd name="T34" fmla="*/ 886 w 1205"/>
                  <a:gd name="T35" fmla="*/ 331 h 1071"/>
                  <a:gd name="T36" fmla="*/ 1025 w 1205"/>
                  <a:gd name="T37" fmla="*/ 341 h 1071"/>
                  <a:gd name="T38" fmla="*/ 1073 w 1205"/>
                  <a:gd name="T39" fmla="*/ 344 h 1071"/>
                  <a:gd name="T40" fmla="*/ 1080 w 1205"/>
                  <a:gd name="T41" fmla="*/ 386 h 1071"/>
                  <a:gd name="T42" fmla="*/ 1105 w 1205"/>
                  <a:gd name="T43" fmla="*/ 420 h 1071"/>
                  <a:gd name="T44" fmla="*/ 1099 w 1205"/>
                  <a:gd name="T45" fmla="*/ 441 h 1071"/>
                  <a:gd name="T46" fmla="*/ 1092 w 1205"/>
                  <a:gd name="T47" fmla="*/ 456 h 1071"/>
                  <a:gd name="T48" fmla="*/ 1092 w 1205"/>
                  <a:gd name="T49" fmla="*/ 478 h 1071"/>
                  <a:gd name="T50" fmla="*/ 1087 w 1205"/>
                  <a:gd name="T51" fmla="*/ 512 h 1071"/>
                  <a:gd name="T52" fmla="*/ 1106 w 1205"/>
                  <a:gd name="T53" fmla="*/ 525 h 1071"/>
                  <a:gd name="T54" fmla="*/ 1128 w 1205"/>
                  <a:gd name="T55" fmla="*/ 585 h 1071"/>
                  <a:gd name="T56" fmla="*/ 1130 w 1205"/>
                  <a:gd name="T57" fmla="*/ 620 h 1071"/>
                  <a:gd name="T58" fmla="*/ 1123 w 1205"/>
                  <a:gd name="T59" fmla="*/ 678 h 1071"/>
                  <a:gd name="T60" fmla="*/ 1127 w 1205"/>
                  <a:gd name="T61" fmla="*/ 690 h 1071"/>
                  <a:gd name="T62" fmla="*/ 1147 w 1205"/>
                  <a:gd name="T63" fmla="*/ 696 h 1071"/>
                  <a:gd name="T64" fmla="*/ 1161 w 1205"/>
                  <a:gd name="T65" fmla="*/ 706 h 1071"/>
                  <a:gd name="T66" fmla="*/ 1171 w 1205"/>
                  <a:gd name="T67" fmla="*/ 722 h 1071"/>
                  <a:gd name="T68" fmla="*/ 1195 w 1205"/>
                  <a:gd name="T69" fmla="*/ 740 h 1071"/>
                  <a:gd name="T70" fmla="*/ 1196 w 1205"/>
                  <a:gd name="T71" fmla="*/ 763 h 1071"/>
                  <a:gd name="T72" fmla="*/ 1185 w 1205"/>
                  <a:gd name="T73" fmla="*/ 775 h 1071"/>
                  <a:gd name="T74" fmla="*/ 1192 w 1205"/>
                  <a:gd name="T75" fmla="*/ 783 h 1071"/>
                  <a:gd name="T76" fmla="*/ 1191 w 1205"/>
                  <a:gd name="T77" fmla="*/ 808 h 1071"/>
                  <a:gd name="T78" fmla="*/ 1180 w 1205"/>
                  <a:gd name="T79" fmla="*/ 805 h 1071"/>
                  <a:gd name="T80" fmla="*/ 1172 w 1205"/>
                  <a:gd name="T81" fmla="*/ 805 h 1071"/>
                  <a:gd name="T82" fmla="*/ 1172 w 1205"/>
                  <a:gd name="T83" fmla="*/ 835 h 1071"/>
                  <a:gd name="T84" fmla="*/ 1162 w 1205"/>
                  <a:gd name="T85" fmla="*/ 853 h 1071"/>
                  <a:gd name="T86" fmla="*/ 1153 w 1205"/>
                  <a:gd name="T87" fmla="*/ 871 h 1071"/>
                  <a:gd name="T88" fmla="*/ 1157 w 1205"/>
                  <a:gd name="T89" fmla="*/ 877 h 1071"/>
                  <a:gd name="T90" fmla="*/ 1170 w 1205"/>
                  <a:gd name="T91" fmla="*/ 884 h 1071"/>
                  <a:gd name="T92" fmla="*/ 1170 w 1205"/>
                  <a:gd name="T93" fmla="*/ 897 h 1071"/>
                  <a:gd name="T94" fmla="*/ 943 w 1205"/>
                  <a:gd name="T95" fmla="*/ 1071 h 1071"/>
                  <a:gd name="T96" fmla="*/ 935 w 1205"/>
                  <a:gd name="T97" fmla="*/ 964 h 1071"/>
                  <a:gd name="T98" fmla="*/ 898 w 1205"/>
                  <a:gd name="T99" fmla="*/ 971 h 1071"/>
                  <a:gd name="T100" fmla="*/ 786 w 1205"/>
                  <a:gd name="T101" fmla="*/ 811 h 1071"/>
                  <a:gd name="T102" fmla="*/ 720 w 1205"/>
                  <a:gd name="T103" fmla="*/ 831 h 1071"/>
                  <a:gd name="T104" fmla="*/ 562 w 1205"/>
                  <a:gd name="T105" fmla="*/ 809 h 1071"/>
                  <a:gd name="T106" fmla="*/ 447 w 1205"/>
                  <a:gd name="T107" fmla="*/ 824 h 1071"/>
                  <a:gd name="T108" fmla="*/ 256 w 1205"/>
                  <a:gd name="T109" fmla="*/ 656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5" h="1071">
                    <a:moveTo>
                      <a:pt x="0" y="446"/>
                    </a:moveTo>
                    <a:lnTo>
                      <a:pt x="0" y="446"/>
                    </a:lnTo>
                    <a:lnTo>
                      <a:pt x="4" y="331"/>
                    </a:lnTo>
                    <a:lnTo>
                      <a:pt x="4" y="331"/>
                    </a:lnTo>
                    <a:lnTo>
                      <a:pt x="4" y="324"/>
                    </a:lnTo>
                    <a:lnTo>
                      <a:pt x="5" y="320"/>
                    </a:lnTo>
                    <a:lnTo>
                      <a:pt x="8" y="318"/>
                    </a:lnTo>
                    <a:lnTo>
                      <a:pt x="13" y="314"/>
                    </a:lnTo>
                    <a:lnTo>
                      <a:pt x="13" y="314"/>
                    </a:lnTo>
                    <a:lnTo>
                      <a:pt x="83" y="235"/>
                    </a:lnTo>
                    <a:lnTo>
                      <a:pt x="83" y="235"/>
                    </a:lnTo>
                    <a:lnTo>
                      <a:pt x="88" y="228"/>
                    </a:lnTo>
                    <a:lnTo>
                      <a:pt x="105" y="213"/>
                    </a:lnTo>
                    <a:lnTo>
                      <a:pt x="131" y="191"/>
                    </a:lnTo>
                    <a:lnTo>
                      <a:pt x="164" y="163"/>
                    </a:lnTo>
                    <a:lnTo>
                      <a:pt x="164" y="163"/>
                    </a:lnTo>
                    <a:lnTo>
                      <a:pt x="188" y="163"/>
                    </a:lnTo>
                    <a:lnTo>
                      <a:pt x="211" y="163"/>
                    </a:lnTo>
                    <a:lnTo>
                      <a:pt x="211" y="163"/>
                    </a:lnTo>
                    <a:lnTo>
                      <a:pt x="215" y="125"/>
                    </a:lnTo>
                    <a:lnTo>
                      <a:pt x="215" y="125"/>
                    </a:lnTo>
                    <a:lnTo>
                      <a:pt x="221" y="126"/>
                    </a:lnTo>
                    <a:lnTo>
                      <a:pt x="236" y="128"/>
                    </a:lnTo>
                    <a:lnTo>
                      <a:pt x="254" y="131"/>
                    </a:lnTo>
                    <a:lnTo>
                      <a:pt x="263" y="131"/>
                    </a:lnTo>
                    <a:lnTo>
                      <a:pt x="271" y="131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7" y="12"/>
                    </a:lnTo>
                    <a:lnTo>
                      <a:pt x="423" y="21"/>
                    </a:lnTo>
                    <a:lnTo>
                      <a:pt x="430" y="31"/>
                    </a:lnTo>
                    <a:lnTo>
                      <a:pt x="435" y="43"/>
                    </a:lnTo>
                    <a:lnTo>
                      <a:pt x="435" y="43"/>
                    </a:lnTo>
                    <a:lnTo>
                      <a:pt x="439" y="52"/>
                    </a:lnTo>
                    <a:lnTo>
                      <a:pt x="442" y="57"/>
                    </a:lnTo>
                    <a:lnTo>
                      <a:pt x="443" y="60"/>
                    </a:lnTo>
                    <a:lnTo>
                      <a:pt x="446" y="61"/>
                    </a:lnTo>
                    <a:lnTo>
                      <a:pt x="456" y="61"/>
                    </a:lnTo>
                    <a:lnTo>
                      <a:pt x="456" y="61"/>
                    </a:lnTo>
                    <a:lnTo>
                      <a:pt x="482" y="93"/>
                    </a:lnTo>
                    <a:lnTo>
                      <a:pt x="482" y="93"/>
                    </a:lnTo>
                    <a:lnTo>
                      <a:pt x="487" y="100"/>
                    </a:lnTo>
                    <a:lnTo>
                      <a:pt x="491" y="105"/>
                    </a:lnTo>
                    <a:lnTo>
                      <a:pt x="491" y="110"/>
                    </a:lnTo>
                    <a:lnTo>
                      <a:pt x="487" y="119"/>
                    </a:lnTo>
                    <a:lnTo>
                      <a:pt x="487" y="119"/>
                    </a:lnTo>
                    <a:lnTo>
                      <a:pt x="491" y="122"/>
                    </a:lnTo>
                    <a:lnTo>
                      <a:pt x="495" y="123"/>
                    </a:lnTo>
                    <a:lnTo>
                      <a:pt x="506" y="125"/>
                    </a:lnTo>
                    <a:lnTo>
                      <a:pt x="521" y="127"/>
                    </a:lnTo>
                    <a:lnTo>
                      <a:pt x="527" y="130"/>
                    </a:lnTo>
                    <a:lnTo>
                      <a:pt x="534" y="132"/>
                    </a:lnTo>
                    <a:lnTo>
                      <a:pt x="534" y="132"/>
                    </a:lnTo>
                    <a:lnTo>
                      <a:pt x="528" y="138"/>
                    </a:lnTo>
                    <a:lnTo>
                      <a:pt x="528" y="138"/>
                    </a:lnTo>
                    <a:lnTo>
                      <a:pt x="510" y="149"/>
                    </a:lnTo>
                    <a:lnTo>
                      <a:pt x="503" y="156"/>
                    </a:lnTo>
                    <a:lnTo>
                      <a:pt x="499" y="160"/>
                    </a:lnTo>
                    <a:lnTo>
                      <a:pt x="499" y="160"/>
                    </a:lnTo>
                    <a:lnTo>
                      <a:pt x="525" y="156"/>
                    </a:lnTo>
                    <a:lnTo>
                      <a:pt x="550" y="150"/>
                    </a:lnTo>
                    <a:lnTo>
                      <a:pt x="579" y="176"/>
                    </a:lnTo>
                    <a:lnTo>
                      <a:pt x="579" y="176"/>
                    </a:lnTo>
                    <a:lnTo>
                      <a:pt x="604" y="185"/>
                    </a:lnTo>
                    <a:lnTo>
                      <a:pt x="620" y="195"/>
                    </a:lnTo>
                    <a:lnTo>
                      <a:pt x="636" y="204"/>
                    </a:lnTo>
                    <a:lnTo>
                      <a:pt x="636" y="204"/>
                    </a:lnTo>
                    <a:lnTo>
                      <a:pt x="637" y="204"/>
                    </a:lnTo>
                    <a:lnTo>
                      <a:pt x="639" y="202"/>
                    </a:lnTo>
                    <a:lnTo>
                      <a:pt x="641" y="200"/>
                    </a:lnTo>
                    <a:lnTo>
                      <a:pt x="641" y="200"/>
                    </a:lnTo>
                    <a:lnTo>
                      <a:pt x="653" y="206"/>
                    </a:lnTo>
                    <a:lnTo>
                      <a:pt x="666" y="213"/>
                    </a:lnTo>
                    <a:lnTo>
                      <a:pt x="693" y="224"/>
                    </a:lnTo>
                    <a:lnTo>
                      <a:pt x="725" y="236"/>
                    </a:lnTo>
                    <a:lnTo>
                      <a:pt x="788" y="272"/>
                    </a:lnTo>
                    <a:lnTo>
                      <a:pt x="788" y="272"/>
                    </a:lnTo>
                    <a:lnTo>
                      <a:pt x="802" y="276"/>
                    </a:lnTo>
                    <a:lnTo>
                      <a:pt x="816" y="280"/>
                    </a:lnTo>
                    <a:lnTo>
                      <a:pt x="816" y="280"/>
                    </a:lnTo>
                    <a:lnTo>
                      <a:pt x="833" y="300"/>
                    </a:lnTo>
                    <a:lnTo>
                      <a:pt x="847" y="312"/>
                    </a:lnTo>
                    <a:lnTo>
                      <a:pt x="858" y="320"/>
                    </a:lnTo>
                    <a:lnTo>
                      <a:pt x="869" y="327"/>
                    </a:lnTo>
                    <a:lnTo>
                      <a:pt x="869" y="327"/>
                    </a:lnTo>
                    <a:lnTo>
                      <a:pt x="872" y="331"/>
                    </a:lnTo>
                    <a:lnTo>
                      <a:pt x="872" y="331"/>
                    </a:lnTo>
                    <a:lnTo>
                      <a:pt x="886" y="331"/>
                    </a:lnTo>
                    <a:lnTo>
                      <a:pt x="899" y="333"/>
                    </a:lnTo>
                    <a:lnTo>
                      <a:pt x="913" y="337"/>
                    </a:lnTo>
                    <a:lnTo>
                      <a:pt x="1012" y="342"/>
                    </a:lnTo>
                    <a:lnTo>
                      <a:pt x="1012" y="342"/>
                    </a:lnTo>
                    <a:lnTo>
                      <a:pt x="1025" y="341"/>
                    </a:lnTo>
                    <a:lnTo>
                      <a:pt x="1036" y="340"/>
                    </a:lnTo>
                    <a:lnTo>
                      <a:pt x="1056" y="341"/>
                    </a:lnTo>
                    <a:lnTo>
                      <a:pt x="1069" y="342"/>
                    </a:lnTo>
                    <a:lnTo>
                      <a:pt x="1073" y="344"/>
                    </a:lnTo>
                    <a:lnTo>
                      <a:pt x="1073" y="344"/>
                    </a:lnTo>
                    <a:lnTo>
                      <a:pt x="1077" y="350"/>
                    </a:lnTo>
                    <a:lnTo>
                      <a:pt x="1078" y="357"/>
                    </a:lnTo>
                    <a:lnTo>
                      <a:pt x="1080" y="371"/>
                    </a:lnTo>
                    <a:lnTo>
                      <a:pt x="1080" y="382"/>
                    </a:lnTo>
                    <a:lnTo>
                      <a:pt x="1080" y="386"/>
                    </a:lnTo>
                    <a:lnTo>
                      <a:pt x="1093" y="403"/>
                    </a:lnTo>
                    <a:lnTo>
                      <a:pt x="1099" y="402"/>
                    </a:lnTo>
                    <a:lnTo>
                      <a:pt x="1099" y="402"/>
                    </a:lnTo>
                    <a:lnTo>
                      <a:pt x="1105" y="420"/>
                    </a:lnTo>
                    <a:lnTo>
                      <a:pt x="1105" y="420"/>
                    </a:lnTo>
                    <a:lnTo>
                      <a:pt x="1101" y="428"/>
                    </a:lnTo>
                    <a:lnTo>
                      <a:pt x="1099" y="433"/>
                    </a:lnTo>
                    <a:lnTo>
                      <a:pt x="1097" y="438"/>
                    </a:lnTo>
                    <a:lnTo>
                      <a:pt x="1097" y="438"/>
                    </a:lnTo>
                    <a:lnTo>
                      <a:pt x="1099" y="441"/>
                    </a:lnTo>
                    <a:lnTo>
                      <a:pt x="1097" y="445"/>
                    </a:lnTo>
                    <a:lnTo>
                      <a:pt x="1097" y="449"/>
                    </a:lnTo>
                    <a:lnTo>
                      <a:pt x="1097" y="449"/>
                    </a:lnTo>
                    <a:lnTo>
                      <a:pt x="1093" y="451"/>
                    </a:lnTo>
                    <a:lnTo>
                      <a:pt x="1092" y="456"/>
                    </a:lnTo>
                    <a:lnTo>
                      <a:pt x="1092" y="460"/>
                    </a:lnTo>
                    <a:lnTo>
                      <a:pt x="1092" y="465"/>
                    </a:lnTo>
                    <a:lnTo>
                      <a:pt x="1092" y="465"/>
                    </a:lnTo>
                    <a:lnTo>
                      <a:pt x="1093" y="472"/>
                    </a:lnTo>
                    <a:lnTo>
                      <a:pt x="1092" y="478"/>
                    </a:lnTo>
                    <a:lnTo>
                      <a:pt x="1092" y="487"/>
                    </a:lnTo>
                    <a:lnTo>
                      <a:pt x="1083" y="496"/>
                    </a:lnTo>
                    <a:lnTo>
                      <a:pt x="1083" y="508"/>
                    </a:lnTo>
                    <a:lnTo>
                      <a:pt x="1083" y="508"/>
                    </a:lnTo>
                    <a:lnTo>
                      <a:pt x="1087" y="512"/>
                    </a:lnTo>
                    <a:lnTo>
                      <a:pt x="1090" y="515"/>
                    </a:lnTo>
                    <a:lnTo>
                      <a:pt x="1093" y="515"/>
                    </a:lnTo>
                    <a:lnTo>
                      <a:pt x="1093" y="515"/>
                    </a:lnTo>
                    <a:lnTo>
                      <a:pt x="1100" y="520"/>
                    </a:lnTo>
                    <a:lnTo>
                      <a:pt x="1106" y="525"/>
                    </a:lnTo>
                    <a:lnTo>
                      <a:pt x="1115" y="530"/>
                    </a:lnTo>
                    <a:lnTo>
                      <a:pt x="1121" y="533"/>
                    </a:lnTo>
                    <a:lnTo>
                      <a:pt x="1127" y="534"/>
                    </a:lnTo>
                    <a:lnTo>
                      <a:pt x="1127" y="534"/>
                    </a:lnTo>
                    <a:lnTo>
                      <a:pt x="1128" y="585"/>
                    </a:lnTo>
                    <a:lnTo>
                      <a:pt x="1128" y="585"/>
                    </a:lnTo>
                    <a:lnTo>
                      <a:pt x="1128" y="591"/>
                    </a:lnTo>
                    <a:lnTo>
                      <a:pt x="1130" y="600"/>
                    </a:lnTo>
                    <a:lnTo>
                      <a:pt x="1130" y="620"/>
                    </a:lnTo>
                    <a:lnTo>
                      <a:pt x="1130" y="620"/>
                    </a:lnTo>
                    <a:lnTo>
                      <a:pt x="1130" y="631"/>
                    </a:lnTo>
                    <a:lnTo>
                      <a:pt x="1130" y="648"/>
                    </a:lnTo>
                    <a:lnTo>
                      <a:pt x="1127" y="670"/>
                    </a:lnTo>
                    <a:lnTo>
                      <a:pt x="1127" y="670"/>
                    </a:lnTo>
                    <a:lnTo>
                      <a:pt x="1123" y="678"/>
                    </a:lnTo>
                    <a:lnTo>
                      <a:pt x="1122" y="682"/>
                    </a:lnTo>
                    <a:lnTo>
                      <a:pt x="1122" y="684"/>
                    </a:lnTo>
                    <a:lnTo>
                      <a:pt x="1125" y="687"/>
                    </a:lnTo>
                    <a:lnTo>
                      <a:pt x="1127" y="690"/>
                    </a:lnTo>
                    <a:lnTo>
                      <a:pt x="1127" y="690"/>
                    </a:lnTo>
                    <a:lnTo>
                      <a:pt x="1130" y="692"/>
                    </a:lnTo>
                    <a:lnTo>
                      <a:pt x="1132" y="695"/>
                    </a:lnTo>
                    <a:lnTo>
                      <a:pt x="1137" y="696"/>
                    </a:lnTo>
                    <a:lnTo>
                      <a:pt x="1143" y="696"/>
                    </a:lnTo>
                    <a:lnTo>
                      <a:pt x="1147" y="696"/>
                    </a:lnTo>
                    <a:lnTo>
                      <a:pt x="1147" y="696"/>
                    </a:lnTo>
                    <a:lnTo>
                      <a:pt x="1154" y="699"/>
                    </a:lnTo>
                    <a:lnTo>
                      <a:pt x="1158" y="701"/>
                    </a:lnTo>
                    <a:lnTo>
                      <a:pt x="1160" y="704"/>
                    </a:lnTo>
                    <a:lnTo>
                      <a:pt x="1161" y="706"/>
                    </a:lnTo>
                    <a:lnTo>
                      <a:pt x="1162" y="710"/>
                    </a:lnTo>
                    <a:lnTo>
                      <a:pt x="1163" y="713"/>
                    </a:lnTo>
                    <a:lnTo>
                      <a:pt x="1167" y="716"/>
                    </a:lnTo>
                    <a:lnTo>
                      <a:pt x="1167" y="716"/>
                    </a:lnTo>
                    <a:lnTo>
                      <a:pt x="1171" y="722"/>
                    </a:lnTo>
                    <a:lnTo>
                      <a:pt x="1178" y="728"/>
                    </a:lnTo>
                    <a:lnTo>
                      <a:pt x="1178" y="728"/>
                    </a:lnTo>
                    <a:lnTo>
                      <a:pt x="1183" y="734"/>
                    </a:lnTo>
                    <a:lnTo>
                      <a:pt x="1188" y="736"/>
                    </a:lnTo>
                    <a:lnTo>
                      <a:pt x="1195" y="740"/>
                    </a:lnTo>
                    <a:lnTo>
                      <a:pt x="1205" y="747"/>
                    </a:lnTo>
                    <a:lnTo>
                      <a:pt x="1205" y="747"/>
                    </a:lnTo>
                    <a:lnTo>
                      <a:pt x="1204" y="753"/>
                    </a:lnTo>
                    <a:lnTo>
                      <a:pt x="1200" y="758"/>
                    </a:lnTo>
                    <a:lnTo>
                      <a:pt x="1196" y="763"/>
                    </a:lnTo>
                    <a:lnTo>
                      <a:pt x="1191" y="766"/>
                    </a:lnTo>
                    <a:lnTo>
                      <a:pt x="1191" y="766"/>
                    </a:lnTo>
                    <a:lnTo>
                      <a:pt x="1189" y="769"/>
                    </a:lnTo>
                    <a:lnTo>
                      <a:pt x="1185" y="774"/>
                    </a:lnTo>
                    <a:lnTo>
                      <a:pt x="1185" y="775"/>
                    </a:lnTo>
                    <a:lnTo>
                      <a:pt x="1185" y="776"/>
                    </a:lnTo>
                    <a:lnTo>
                      <a:pt x="1187" y="778"/>
                    </a:lnTo>
                    <a:lnTo>
                      <a:pt x="1191" y="778"/>
                    </a:lnTo>
                    <a:lnTo>
                      <a:pt x="1191" y="778"/>
                    </a:lnTo>
                    <a:lnTo>
                      <a:pt x="1192" y="783"/>
                    </a:lnTo>
                    <a:lnTo>
                      <a:pt x="1193" y="787"/>
                    </a:lnTo>
                    <a:lnTo>
                      <a:pt x="1193" y="793"/>
                    </a:lnTo>
                    <a:lnTo>
                      <a:pt x="1192" y="804"/>
                    </a:lnTo>
                    <a:lnTo>
                      <a:pt x="1192" y="804"/>
                    </a:lnTo>
                    <a:lnTo>
                      <a:pt x="1191" y="808"/>
                    </a:lnTo>
                    <a:lnTo>
                      <a:pt x="1188" y="809"/>
                    </a:lnTo>
                    <a:lnTo>
                      <a:pt x="1187" y="810"/>
                    </a:lnTo>
                    <a:lnTo>
                      <a:pt x="1185" y="809"/>
                    </a:lnTo>
                    <a:lnTo>
                      <a:pt x="1182" y="808"/>
                    </a:lnTo>
                    <a:lnTo>
                      <a:pt x="1180" y="805"/>
                    </a:lnTo>
                    <a:lnTo>
                      <a:pt x="1180" y="805"/>
                    </a:lnTo>
                    <a:lnTo>
                      <a:pt x="1178" y="804"/>
                    </a:lnTo>
                    <a:lnTo>
                      <a:pt x="1174" y="802"/>
                    </a:lnTo>
                    <a:lnTo>
                      <a:pt x="1172" y="804"/>
                    </a:lnTo>
                    <a:lnTo>
                      <a:pt x="1172" y="805"/>
                    </a:lnTo>
                    <a:lnTo>
                      <a:pt x="1174" y="813"/>
                    </a:lnTo>
                    <a:lnTo>
                      <a:pt x="1174" y="813"/>
                    </a:lnTo>
                    <a:lnTo>
                      <a:pt x="1174" y="818"/>
                    </a:lnTo>
                    <a:lnTo>
                      <a:pt x="1174" y="826"/>
                    </a:lnTo>
                    <a:lnTo>
                      <a:pt x="1172" y="835"/>
                    </a:lnTo>
                    <a:lnTo>
                      <a:pt x="1172" y="835"/>
                    </a:lnTo>
                    <a:lnTo>
                      <a:pt x="1169" y="840"/>
                    </a:lnTo>
                    <a:lnTo>
                      <a:pt x="1165" y="845"/>
                    </a:lnTo>
                    <a:lnTo>
                      <a:pt x="1162" y="853"/>
                    </a:lnTo>
                    <a:lnTo>
                      <a:pt x="1162" y="853"/>
                    </a:lnTo>
                    <a:lnTo>
                      <a:pt x="1162" y="854"/>
                    </a:lnTo>
                    <a:lnTo>
                      <a:pt x="1163" y="857"/>
                    </a:lnTo>
                    <a:lnTo>
                      <a:pt x="1161" y="862"/>
                    </a:lnTo>
                    <a:lnTo>
                      <a:pt x="1157" y="868"/>
                    </a:lnTo>
                    <a:lnTo>
                      <a:pt x="1153" y="871"/>
                    </a:lnTo>
                    <a:lnTo>
                      <a:pt x="1149" y="872"/>
                    </a:lnTo>
                    <a:lnTo>
                      <a:pt x="1149" y="872"/>
                    </a:lnTo>
                    <a:lnTo>
                      <a:pt x="1152" y="875"/>
                    </a:lnTo>
                    <a:lnTo>
                      <a:pt x="1153" y="876"/>
                    </a:lnTo>
                    <a:lnTo>
                      <a:pt x="1157" y="877"/>
                    </a:lnTo>
                    <a:lnTo>
                      <a:pt x="1161" y="876"/>
                    </a:lnTo>
                    <a:lnTo>
                      <a:pt x="1161" y="876"/>
                    </a:lnTo>
                    <a:lnTo>
                      <a:pt x="1165" y="879"/>
                    </a:lnTo>
                    <a:lnTo>
                      <a:pt x="1169" y="881"/>
                    </a:lnTo>
                    <a:lnTo>
                      <a:pt x="1170" y="884"/>
                    </a:lnTo>
                    <a:lnTo>
                      <a:pt x="1170" y="887"/>
                    </a:lnTo>
                    <a:lnTo>
                      <a:pt x="1170" y="889"/>
                    </a:lnTo>
                    <a:lnTo>
                      <a:pt x="1169" y="893"/>
                    </a:lnTo>
                    <a:lnTo>
                      <a:pt x="1169" y="893"/>
                    </a:lnTo>
                    <a:lnTo>
                      <a:pt x="1170" y="897"/>
                    </a:lnTo>
                    <a:lnTo>
                      <a:pt x="1171" y="900"/>
                    </a:lnTo>
                    <a:lnTo>
                      <a:pt x="1174" y="902"/>
                    </a:lnTo>
                    <a:lnTo>
                      <a:pt x="1175" y="909"/>
                    </a:lnTo>
                    <a:lnTo>
                      <a:pt x="1090" y="955"/>
                    </a:lnTo>
                    <a:lnTo>
                      <a:pt x="943" y="1071"/>
                    </a:lnTo>
                    <a:lnTo>
                      <a:pt x="930" y="1071"/>
                    </a:lnTo>
                    <a:lnTo>
                      <a:pt x="931" y="970"/>
                    </a:lnTo>
                    <a:lnTo>
                      <a:pt x="931" y="970"/>
                    </a:lnTo>
                    <a:lnTo>
                      <a:pt x="934" y="967"/>
                    </a:lnTo>
                    <a:lnTo>
                      <a:pt x="935" y="964"/>
                    </a:lnTo>
                    <a:lnTo>
                      <a:pt x="935" y="962"/>
                    </a:lnTo>
                    <a:lnTo>
                      <a:pt x="934" y="959"/>
                    </a:lnTo>
                    <a:lnTo>
                      <a:pt x="931" y="957"/>
                    </a:lnTo>
                    <a:lnTo>
                      <a:pt x="929" y="955"/>
                    </a:lnTo>
                    <a:lnTo>
                      <a:pt x="898" y="971"/>
                    </a:lnTo>
                    <a:lnTo>
                      <a:pt x="856" y="887"/>
                    </a:lnTo>
                    <a:lnTo>
                      <a:pt x="807" y="849"/>
                    </a:lnTo>
                    <a:lnTo>
                      <a:pt x="786" y="814"/>
                    </a:lnTo>
                    <a:lnTo>
                      <a:pt x="786" y="814"/>
                    </a:lnTo>
                    <a:lnTo>
                      <a:pt x="786" y="811"/>
                    </a:lnTo>
                    <a:lnTo>
                      <a:pt x="785" y="809"/>
                    </a:lnTo>
                    <a:lnTo>
                      <a:pt x="779" y="806"/>
                    </a:lnTo>
                    <a:lnTo>
                      <a:pt x="769" y="804"/>
                    </a:lnTo>
                    <a:lnTo>
                      <a:pt x="720" y="831"/>
                    </a:lnTo>
                    <a:lnTo>
                      <a:pt x="720" y="831"/>
                    </a:lnTo>
                    <a:lnTo>
                      <a:pt x="679" y="828"/>
                    </a:lnTo>
                    <a:lnTo>
                      <a:pt x="644" y="824"/>
                    </a:lnTo>
                    <a:lnTo>
                      <a:pt x="615" y="820"/>
                    </a:lnTo>
                    <a:lnTo>
                      <a:pt x="592" y="817"/>
                    </a:lnTo>
                    <a:lnTo>
                      <a:pt x="562" y="809"/>
                    </a:lnTo>
                    <a:lnTo>
                      <a:pt x="553" y="806"/>
                    </a:lnTo>
                    <a:lnTo>
                      <a:pt x="553" y="806"/>
                    </a:lnTo>
                    <a:lnTo>
                      <a:pt x="518" y="814"/>
                    </a:lnTo>
                    <a:lnTo>
                      <a:pt x="473" y="822"/>
                    </a:lnTo>
                    <a:lnTo>
                      <a:pt x="447" y="824"/>
                    </a:lnTo>
                    <a:lnTo>
                      <a:pt x="421" y="827"/>
                    </a:lnTo>
                    <a:lnTo>
                      <a:pt x="395" y="828"/>
                    </a:lnTo>
                    <a:lnTo>
                      <a:pt x="368" y="827"/>
                    </a:lnTo>
                    <a:lnTo>
                      <a:pt x="258" y="682"/>
                    </a:lnTo>
                    <a:lnTo>
                      <a:pt x="256" y="656"/>
                    </a:lnTo>
                    <a:lnTo>
                      <a:pt x="135" y="556"/>
                    </a:lnTo>
                    <a:lnTo>
                      <a:pt x="0" y="446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91">
                <a:extLst>
                  <a:ext uri="{FF2B5EF4-FFF2-40B4-BE49-F238E27FC236}">
                    <a16:creationId xmlns:a16="http://schemas.microsoft.com/office/drawing/2014/main" id="{2E0EB730-C971-4B51-B9A0-039A2A608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5" y="1612900"/>
                <a:ext cx="1479550" cy="981075"/>
              </a:xfrm>
              <a:custGeom>
                <a:avLst/>
                <a:gdLst>
                  <a:gd name="T0" fmla="*/ 66 w 932"/>
                  <a:gd name="T1" fmla="*/ 604 h 618"/>
                  <a:gd name="T2" fmla="*/ 183 w 932"/>
                  <a:gd name="T3" fmla="*/ 575 h 618"/>
                  <a:gd name="T4" fmla="*/ 225 w 932"/>
                  <a:gd name="T5" fmla="*/ 588 h 618"/>
                  <a:gd name="T6" fmla="*/ 237 w 932"/>
                  <a:gd name="T7" fmla="*/ 565 h 618"/>
                  <a:gd name="T8" fmla="*/ 312 w 932"/>
                  <a:gd name="T9" fmla="*/ 473 h 618"/>
                  <a:gd name="T10" fmla="*/ 302 w 932"/>
                  <a:gd name="T11" fmla="*/ 407 h 618"/>
                  <a:gd name="T12" fmla="*/ 317 w 932"/>
                  <a:gd name="T13" fmla="*/ 356 h 618"/>
                  <a:gd name="T14" fmla="*/ 395 w 932"/>
                  <a:gd name="T15" fmla="*/ 372 h 618"/>
                  <a:gd name="T16" fmla="*/ 460 w 932"/>
                  <a:gd name="T17" fmla="*/ 369 h 618"/>
                  <a:gd name="T18" fmla="*/ 478 w 932"/>
                  <a:gd name="T19" fmla="*/ 394 h 618"/>
                  <a:gd name="T20" fmla="*/ 522 w 932"/>
                  <a:gd name="T21" fmla="*/ 382 h 618"/>
                  <a:gd name="T22" fmla="*/ 596 w 932"/>
                  <a:gd name="T23" fmla="*/ 395 h 618"/>
                  <a:gd name="T24" fmla="*/ 634 w 932"/>
                  <a:gd name="T25" fmla="*/ 389 h 618"/>
                  <a:gd name="T26" fmla="*/ 654 w 932"/>
                  <a:gd name="T27" fmla="*/ 457 h 618"/>
                  <a:gd name="T28" fmla="*/ 781 w 932"/>
                  <a:gd name="T29" fmla="*/ 440 h 618"/>
                  <a:gd name="T30" fmla="*/ 807 w 932"/>
                  <a:gd name="T31" fmla="*/ 491 h 618"/>
                  <a:gd name="T32" fmla="*/ 921 w 932"/>
                  <a:gd name="T33" fmla="*/ 508 h 618"/>
                  <a:gd name="T34" fmla="*/ 924 w 932"/>
                  <a:gd name="T35" fmla="*/ 443 h 618"/>
                  <a:gd name="T36" fmla="*/ 888 w 932"/>
                  <a:gd name="T37" fmla="*/ 469 h 618"/>
                  <a:gd name="T38" fmla="*/ 868 w 932"/>
                  <a:gd name="T39" fmla="*/ 446 h 618"/>
                  <a:gd name="T40" fmla="*/ 894 w 932"/>
                  <a:gd name="T41" fmla="*/ 398 h 618"/>
                  <a:gd name="T42" fmla="*/ 850 w 932"/>
                  <a:gd name="T43" fmla="*/ 391 h 618"/>
                  <a:gd name="T44" fmla="*/ 853 w 932"/>
                  <a:gd name="T45" fmla="*/ 352 h 618"/>
                  <a:gd name="T46" fmla="*/ 832 w 932"/>
                  <a:gd name="T47" fmla="*/ 332 h 618"/>
                  <a:gd name="T48" fmla="*/ 844 w 932"/>
                  <a:gd name="T49" fmla="*/ 276 h 618"/>
                  <a:gd name="T50" fmla="*/ 876 w 932"/>
                  <a:gd name="T51" fmla="*/ 256 h 618"/>
                  <a:gd name="T52" fmla="*/ 862 w 932"/>
                  <a:gd name="T53" fmla="*/ 238 h 618"/>
                  <a:gd name="T54" fmla="*/ 855 w 932"/>
                  <a:gd name="T55" fmla="*/ 252 h 618"/>
                  <a:gd name="T56" fmla="*/ 818 w 932"/>
                  <a:gd name="T57" fmla="*/ 254 h 618"/>
                  <a:gd name="T58" fmla="*/ 767 w 932"/>
                  <a:gd name="T59" fmla="*/ 229 h 618"/>
                  <a:gd name="T60" fmla="*/ 752 w 932"/>
                  <a:gd name="T61" fmla="*/ 243 h 618"/>
                  <a:gd name="T62" fmla="*/ 748 w 932"/>
                  <a:gd name="T63" fmla="*/ 256 h 618"/>
                  <a:gd name="T64" fmla="*/ 733 w 932"/>
                  <a:gd name="T65" fmla="*/ 232 h 618"/>
                  <a:gd name="T66" fmla="*/ 717 w 932"/>
                  <a:gd name="T67" fmla="*/ 206 h 618"/>
                  <a:gd name="T68" fmla="*/ 679 w 932"/>
                  <a:gd name="T69" fmla="*/ 194 h 618"/>
                  <a:gd name="T70" fmla="*/ 671 w 932"/>
                  <a:gd name="T71" fmla="*/ 217 h 618"/>
                  <a:gd name="T72" fmla="*/ 647 w 932"/>
                  <a:gd name="T73" fmla="*/ 238 h 618"/>
                  <a:gd name="T74" fmla="*/ 596 w 932"/>
                  <a:gd name="T75" fmla="*/ 236 h 618"/>
                  <a:gd name="T76" fmla="*/ 565 w 932"/>
                  <a:gd name="T77" fmla="*/ 205 h 618"/>
                  <a:gd name="T78" fmla="*/ 583 w 932"/>
                  <a:gd name="T79" fmla="*/ 160 h 618"/>
                  <a:gd name="T80" fmla="*/ 593 w 932"/>
                  <a:gd name="T81" fmla="*/ 136 h 618"/>
                  <a:gd name="T82" fmla="*/ 556 w 932"/>
                  <a:gd name="T83" fmla="*/ 59 h 618"/>
                  <a:gd name="T84" fmla="*/ 529 w 932"/>
                  <a:gd name="T85" fmla="*/ 19 h 618"/>
                  <a:gd name="T86" fmla="*/ 492 w 932"/>
                  <a:gd name="T87" fmla="*/ 24 h 618"/>
                  <a:gd name="T88" fmla="*/ 461 w 932"/>
                  <a:gd name="T89" fmla="*/ 46 h 618"/>
                  <a:gd name="T90" fmla="*/ 408 w 932"/>
                  <a:gd name="T91" fmla="*/ 13 h 618"/>
                  <a:gd name="T92" fmla="*/ 376 w 932"/>
                  <a:gd name="T93" fmla="*/ 6 h 618"/>
                  <a:gd name="T94" fmla="*/ 330 w 932"/>
                  <a:gd name="T95" fmla="*/ 0 h 618"/>
                  <a:gd name="T96" fmla="*/ 333 w 932"/>
                  <a:gd name="T97" fmla="*/ 30 h 618"/>
                  <a:gd name="T98" fmla="*/ 298 w 932"/>
                  <a:gd name="T99" fmla="*/ 33 h 618"/>
                  <a:gd name="T100" fmla="*/ 255 w 932"/>
                  <a:gd name="T101" fmla="*/ 46 h 618"/>
                  <a:gd name="T102" fmla="*/ 255 w 932"/>
                  <a:gd name="T103" fmla="*/ 75 h 618"/>
                  <a:gd name="T104" fmla="*/ 212 w 932"/>
                  <a:gd name="T105" fmla="*/ 89 h 618"/>
                  <a:gd name="T106" fmla="*/ 174 w 932"/>
                  <a:gd name="T107" fmla="*/ 114 h 618"/>
                  <a:gd name="T108" fmla="*/ 122 w 932"/>
                  <a:gd name="T109" fmla="*/ 125 h 618"/>
                  <a:gd name="T110" fmla="*/ 27 w 932"/>
                  <a:gd name="T111" fmla="*/ 215 h 618"/>
                  <a:gd name="T112" fmla="*/ 23 w 932"/>
                  <a:gd name="T113" fmla="*/ 262 h 618"/>
                  <a:gd name="T114" fmla="*/ 34 w 932"/>
                  <a:gd name="T115" fmla="*/ 429 h 618"/>
                  <a:gd name="T116" fmla="*/ 18 w 932"/>
                  <a:gd name="T117" fmla="*/ 5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2" h="618">
                    <a:moveTo>
                      <a:pt x="12" y="571"/>
                    </a:moveTo>
                    <a:lnTo>
                      <a:pt x="30" y="595"/>
                    </a:lnTo>
                    <a:lnTo>
                      <a:pt x="30" y="595"/>
                    </a:lnTo>
                    <a:lnTo>
                      <a:pt x="45" y="589"/>
                    </a:lnTo>
                    <a:lnTo>
                      <a:pt x="56" y="587"/>
                    </a:lnTo>
                    <a:lnTo>
                      <a:pt x="62" y="586"/>
                    </a:lnTo>
                    <a:lnTo>
                      <a:pt x="62" y="586"/>
                    </a:lnTo>
                    <a:lnTo>
                      <a:pt x="63" y="587"/>
                    </a:lnTo>
                    <a:lnTo>
                      <a:pt x="65" y="589"/>
                    </a:lnTo>
                    <a:lnTo>
                      <a:pt x="66" y="595"/>
                    </a:lnTo>
                    <a:lnTo>
                      <a:pt x="66" y="604"/>
                    </a:lnTo>
                    <a:lnTo>
                      <a:pt x="66" y="604"/>
                    </a:lnTo>
                    <a:lnTo>
                      <a:pt x="84" y="605"/>
                    </a:lnTo>
                    <a:lnTo>
                      <a:pt x="97" y="608"/>
                    </a:lnTo>
                    <a:lnTo>
                      <a:pt x="102" y="609"/>
                    </a:lnTo>
                    <a:lnTo>
                      <a:pt x="106" y="611"/>
                    </a:lnTo>
                    <a:lnTo>
                      <a:pt x="106" y="611"/>
                    </a:lnTo>
                    <a:lnTo>
                      <a:pt x="111" y="610"/>
                    </a:lnTo>
                    <a:lnTo>
                      <a:pt x="118" y="611"/>
                    </a:lnTo>
                    <a:lnTo>
                      <a:pt x="126" y="613"/>
                    </a:lnTo>
                    <a:lnTo>
                      <a:pt x="140" y="613"/>
                    </a:lnTo>
                    <a:lnTo>
                      <a:pt x="154" y="618"/>
                    </a:lnTo>
                    <a:lnTo>
                      <a:pt x="154" y="576"/>
                    </a:lnTo>
                    <a:lnTo>
                      <a:pt x="183" y="575"/>
                    </a:lnTo>
                    <a:lnTo>
                      <a:pt x="190" y="587"/>
                    </a:lnTo>
                    <a:lnTo>
                      <a:pt x="203" y="589"/>
                    </a:lnTo>
                    <a:lnTo>
                      <a:pt x="203" y="589"/>
                    </a:lnTo>
                    <a:lnTo>
                      <a:pt x="210" y="596"/>
                    </a:lnTo>
                    <a:lnTo>
                      <a:pt x="215" y="601"/>
                    </a:lnTo>
                    <a:lnTo>
                      <a:pt x="219" y="604"/>
                    </a:lnTo>
                    <a:lnTo>
                      <a:pt x="219" y="604"/>
                    </a:lnTo>
                    <a:lnTo>
                      <a:pt x="220" y="601"/>
                    </a:lnTo>
                    <a:lnTo>
                      <a:pt x="222" y="596"/>
                    </a:lnTo>
                    <a:lnTo>
                      <a:pt x="223" y="592"/>
                    </a:lnTo>
                    <a:lnTo>
                      <a:pt x="225" y="588"/>
                    </a:lnTo>
                    <a:lnTo>
                      <a:pt x="225" y="588"/>
                    </a:lnTo>
                    <a:lnTo>
                      <a:pt x="231" y="588"/>
                    </a:lnTo>
                    <a:lnTo>
                      <a:pt x="232" y="588"/>
                    </a:lnTo>
                    <a:lnTo>
                      <a:pt x="233" y="587"/>
                    </a:lnTo>
                    <a:lnTo>
                      <a:pt x="233" y="584"/>
                    </a:lnTo>
                    <a:lnTo>
                      <a:pt x="234" y="582"/>
                    </a:lnTo>
                    <a:lnTo>
                      <a:pt x="234" y="582"/>
                    </a:lnTo>
                    <a:lnTo>
                      <a:pt x="240" y="574"/>
                    </a:lnTo>
                    <a:lnTo>
                      <a:pt x="241" y="569"/>
                    </a:lnTo>
                    <a:lnTo>
                      <a:pt x="241" y="565"/>
                    </a:lnTo>
                    <a:lnTo>
                      <a:pt x="241" y="565"/>
                    </a:lnTo>
                    <a:lnTo>
                      <a:pt x="240" y="565"/>
                    </a:lnTo>
                    <a:lnTo>
                      <a:pt x="237" y="565"/>
                    </a:lnTo>
                    <a:lnTo>
                      <a:pt x="234" y="565"/>
                    </a:lnTo>
                    <a:lnTo>
                      <a:pt x="234" y="553"/>
                    </a:lnTo>
                    <a:lnTo>
                      <a:pt x="251" y="552"/>
                    </a:lnTo>
                    <a:lnTo>
                      <a:pt x="251" y="552"/>
                    </a:lnTo>
                    <a:lnTo>
                      <a:pt x="253" y="551"/>
                    </a:lnTo>
                    <a:lnTo>
                      <a:pt x="253" y="547"/>
                    </a:lnTo>
                    <a:lnTo>
                      <a:pt x="254" y="541"/>
                    </a:lnTo>
                    <a:lnTo>
                      <a:pt x="273" y="540"/>
                    </a:lnTo>
                    <a:lnTo>
                      <a:pt x="284" y="519"/>
                    </a:lnTo>
                    <a:lnTo>
                      <a:pt x="301" y="508"/>
                    </a:lnTo>
                    <a:lnTo>
                      <a:pt x="314" y="496"/>
                    </a:lnTo>
                    <a:lnTo>
                      <a:pt x="312" y="473"/>
                    </a:lnTo>
                    <a:lnTo>
                      <a:pt x="312" y="473"/>
                    </a:lnTo>
                    <a:lnTo>
                      <a:pt x="314" y="470"/>
                    </a:lnTo>
                    <a:lnTo>
                      <a:pt x="319" y="462"/>
                    </a:lnTo>
                    <a:lnTo>
                      <a:pt x="321" y="457"/>
                    </a:lnTo>
                    <a:lnTo>
                      <a:pt x="323" y="452"/>
                    </a:lnTo>
                    <a:lnTo>
                      <a:pt x="324" y="446"/>
                    </a:lnTo>
                    <a:lnTo>
                      <a:pt x="323" y="439"/>
                    </a:lnTo>
                    <a:lnTo>
                      <a:pt x="323" y="439"/>
                    </a:lnTo>
                    <a:lnTo>
                      <a:pt x="321" y="433"/>
                    </a:lnTo>
                    <a:lnTo>
                      <a:pt x="317" y="426"/>
                    </a:lnTo>
                    <a:lnTo>
                      <a:pt x="310" y="416"/>
                    </a:lnTo>
                    <a:lnTo>
                      <a:pt x="302" y="407"/>
                    </a:lnTo>
                    <a:lnTo>
                      <a:pt x="299" y="404"/>
                    </a:lnTo>
                    <a:lnTo>
                      <a:pt x="298" y="400"/>
                    </a:lnTo>
                    <a:lnTo>
                      <a:pt x="298" y="400"/>
                    </a:lnTo>
                    <a:lnTo>
                      <a:pt x="295" y="394"/>
                    </a:lnTo>
                    <a:lnTo>
                      <a:pt x="295" y="389"/>
                    </a:lnTo>
                    <a:lnTo>
                      <a:pt x="297" y="383"/>
                    </a:lnTo>
                    <a:lnTo>
                      <a:pt x="298" y="378"/>
                    </a:lnTo>
                    <a:lnTo>
                      <a:pt x="301" y="373"/>
                    </a:lnTo>
                    <a:lnTo>
                      <a:pt x="304" y="369"/>
                    </a:lnTo>
                    <a:lnTo>
                      <a:pt x="315" y="359"/>
                    </a:lnTo>
                    <a:lnTo>
                      <a:pt x="315" y="359"/>
                    </a:lnTo>
                    <a:lnTo>
                      <a:pt x="317" y="356"/>
                    </a:lnTo>
                    <a:lnTo>
                      <a:pt x="319" y="352"/>
                    </a:lnTo>
                    <a:lnTo>
                      <a:pt x="320" y="347"/>
                    </a:lnTo>
                    <a:lnTo>
                      <a:pt x="320" y="347"/>
                    </a:lnTo>
                    <a:lnTo>
                      <a:pt x="334" y="347"/>
                    </a:lnTo>
                    <a:lnTo>
                      <a:pt x="339" y="347"/>
                    </a:lnTo>
                    <a:lnTo>
                      <a:pt x="342" y="347"/>
                    </a:lnTo>
                    <a:lnTo>
                      <a:pt x="343" y="346"/>
                    </a:lnTo>
                    <a:lnTo>
                      <a:pt x="351" y="338"/>
                    </a:lnTo>
                    <a:lnTo>
                      <a:pt x="351" y="338"/>
                    </a:lnTo>
                    <a:lnTo>
                      <a:pt x="369" y="354"/>
                    </a:lnTo>
                    <a:lnTo>
                      <a:pt x="381" y="372"/>
                    </a:lnTo>
                    <a:lnTo>
                      <a:pt x="395" y="372"/>
                    </a:lnTo>
                    <a:lnTo>
                      <a:pt x="391" y="352"/>
                    </a:lnTo>
                    <a:lnTo>
                      <a:pt x="403" y="338"/>
                    </a:lnTo>
                    <a:lnTo>
                      <a:pt x="425" y="339"/>
                    </a:lnTo>
                    <a:lnTo>
                      <a:pt x="442" y="346"/>
                    </a:lnTo>
                    <a:lnTo>
                      <a:pt x="442" y="346"/>
                    </a:lnTo>
                    <a:lnTo>
                      <a:pt x="443" y="355"/>
                    </a:lnTo>
                    <a:lnTo>
                      <a:pt x="446" y="363"/>
                    </a:lnTo>
                    <a:lnTo>
                      <a:pt x="448" y="367"/>
                    </a:lnTo>
                    <a:lnTo>
                      <a:pt x="448" y="367"/>
                    </a:lnTo>
                    <a:lnTo>
                      <a:pt x="452" y="367"/>
                    </a:lnTo>
                    <a:lnTo>
                      <a:pt x="457" y="368"/>
                    </a:lnTo>
                    <a:lnTo>
                      <a:pt x="460" y="369"/>
                    </a:lnTo>
                    <a:lnTo>
                      <a:pt x="463" y="370"/>
                    </a:lnTo>
                    <a:lnTo>
                      <a:pt x="464" y="374"/>
                    </a:lnTo>
                    <a:lnTo>
                      <a:pt x="464" y="379"/>
                    </a:lnTo>
                    <a:lnTo>
                      <a:pt x="464" y="379"/>
                    </a:lnTo>
                    <a:lnTo>
                      <a:pt x="464" y="383"/>
                    </a:lnTo>
                    <a:lnTo>
                      <a:pt x="463" y="386"/>
                    </a:lnTo>
                    <a:lnTo>
                      <a:pt x="463" y="391"/>
                    </a:lnTo>
                    <a:lnTo>
                      <a:pt x="464" y="392"/>
                    </a:lnTo>
                    <a:lnTo>
                      <a:pt x="466" y="394"/>
                    </a:lnTo>
                    <a:lnTo>
                      <a:pt x="470" y="395"/>
                    </a:lnTo>
                    <a:lnTo>
                      <a:pt x="478" y="394"/>
                    </a:lnTo>
                    <a:lnTo>
                      <a:pt x="478" y="394"/>
                    </a:lnTo>
                    <a:lnTo>
                      <a:pt x="482" y="395"/>
                    </a:lnTo>
                    <a:lnTo>
                      <a:pt x="486" y="396"/>
                    </a:lnTo>
                    <a:lnTo>
                      <a:pt x="488" y="402"/>
                    </a:lnTo>
                    <a:lnTo>
                      <a:pt x="488" y="402"/>
                    </a:lnTo>
                    <a:lnTo>
                      <a:pt x="498" y="411"/>
                    </a:lnTo>
                    <a:lnTo>
                      <a:pt x="501" y="413"/>
                    </a:lnTo>
                    <a:lnTo>
                      <a:pt x="505" y="414"/>
                    </a:lnTo>
                    <a:lnTo>
                      <a:pt x="508" y="414"/>
                    </a:lnTo>
                    <a:lnTo>
                      <a:pt x="512" y="412"/>
                    </a:lnTo>
                    <a:lnTo>
                      <a:pt x="522" y="403"/>
                    </a:lnTo>
                    <a:lnTo>
                      <a:pt x="522" y="403"/>
                    </a:lnTo>
                    <a:lnTo>
                      <a:pt x="522" y="382"/>
                    </a:lnTo>
                    <a:lnTo>
                      <a:pt x="522" y="382"/>
                    </a:lnTo>
                    <a:lnTo>
                      <a:pt x="547" y="379"/>
                    </a:lnTo>
                    <a:lnTo>
                      <a:pt x="564" y="378"/>
                    </a:lnTo>
                    <a:lnTo>
                      <a:pt x="569" y="378"/>
                    </a:lnTo>
                    <a:lnTo>
                      <a:pt x="571" y="378"/>
                    </a:lnTo>
                    <a:lnTo>
                      <a:pt x="571" y="378"/>
                    </a:lnTo>
                    <a:lnTo>
                      <a:pt x="574" y="391"/>
                    </a:lnTo>
                    <a:lnTo>
                      <a:pt x="574" y="391"/>
                    </a:lnTo>
                    <a:lnTo>
                      <a:pt x="583" y="391"/>
                    </a:lnTo>
                    <a:lnTo>
                      <a:pt x="588" y="392"/>
                    </a:lnTo>
                    <a:lnTo>
                      <a:pt x="596" y="395"/>
                    </a:lnTo>
                    <a:lnTo>
                      <a:pt x="596" y="395"/>
                    </a:lnTo>
                    <a:lnTo>
                      <a:pt x="600" y="395"/>
                    </a:lnTo>
                    <a:lnTo>
                      <a:pt x="606" y="394"/>
                    </a:lnTo>
                    <a:lnTo>
                      <a:pt x="619" y="386"/>
                    </a:lnTo>
                    <a:lnTo>
                      <a:pt x="619" y="386"/>
                    </a:lnTo>
                    <a:lnTo>
                      <a:pt x="622" y="381"/>
                    </a:lnTo>
                    <a:lnTo>
                      <a:pt x="625" y="377"/>
                    </a:lnTo>
                    <a:lnTo>
                      <a:pt x="626" y="377"/>
                    </a:lnTo>
                    <a:lnTo>
                      <a:pt x="627" y="377"/>
                    </a:lnTo>
                    <a:lnTo>
                      <a:pt x="628" y="378"/>
                    </a:lnTo>
                    <a:lnTo>
                      <a:pt x="631" y="381"/>
                    </a:lnTo>
                    <a:lnTo>
                      <a:pt x="631" y="381"/>
                    </a:lnTo>
                    <a:lnTo>
                      <a:pt x="634" y="389"/>
                    </a:lnTo>
                    <a:lnTo>
                      <a:pt x="639" y="395"/>
                    </a:lnTo>
                    <a:lnTo>
                      <a:pt x="645" y="404"/>
                    </a:lnTo>
                    <a:lnTo>
                      <a:pt x="652" y="409"/>
                    </a:lnTo>
                    <a:lnTo>
                      <a:pt x="653" y="412"/>
                    </a:lnTo>
                    <a:lnTo>
                      <a:pt x="653" y="414"/>
                    </a:lnTo>
                    <a:lnTo>
                      <a:pt x="653" y="414"/>
                    </a:lnTo>
                    <a:lnTo>
                      <a:pt x="653" y="421"/>
                    </a:lnTo>
                    <a:lnTo>
                      <a:pt x="649" y="446"/>
                    </a:lnTo>
                    <a:lnTo>
                      <a:pt x="649" y="446"/>
                    </a:lnTo>
                    <a:lnTo>
                      <a:pt x="649" y="449"/>
                    </a:lnTo>
                    <a:lnTo>
                      <a:pt x="652" y="453"/>
                    </a:lnTo>
                    <a:lnTo>
                      <a:pt x="654" y="457"/>
                    </a:lnTo>
                    <a:lnTo>
                      <a:pt x="660" y="460"/>
                    </a:lnTo>
                    <a:lnTo>
                      <a:pt x="671" y="462"/>
                    </a:lnTo>
                    <a:lnTo>
                      <a:pt x="685" y="465"/>
                    </a:lnTo>
                    <a:lnTo>
                      <a:pt x="698" y="465"/>
                    </a:lnTo>
                    <a:lnTo>
                      <a:pt x="711" y="465"/>
                    </a:lnTo>
                    <a:lnTo>
                      <a:pt x="723" y="465"/>
                    </a:lnTo>
                    <a:lnTo>
                      <a:pt x="729" y="451"/>
                    </a:lnTo>
                    <a:lnTo>
                      <a:pt x="729" y="451"/>
                    </a:lnTo>
                    <a:lnTo>
                      <a:pt x="761" y="444"/>
                    </a:lnTo>
                    <a:lnTo>
                      <a:pt x="775" y="442"/>
                    </a:lnTo>
                    <a:lnTo>
                      <a:pt x="781" y="440"/>
                    </a:lnTo>
                    <a:lnTo>
                      <a:pt x="781" y="440"/>
                    </a:lnTo>
                    <a:lnTo>
                      <a:pt x="783" y="443"/>
                    </a:lnTo>
                    <a:lnTo>
                      <a:pt x="784" y="446"/>
                    </a:lnTo>
                    <a:lnTo>
                      <a:pt x="785" y="451"/>
                    </a:lnTo>
                    <a:lnTo>
                      <a:pt x="789" y="456"/>
                    </a:lnTo>
                    <a:lnTo>
                      <a:pt x="789" y="456"/>
                    </a:lnTo>
                    <a:lnTo>
                      <a:pt x="793" y="468"/>
                    </a:lnTo>
                    <a:lnTo>
                      <a:pt x="794" y="481"/>
                    </a:lnTo>
                    <a:lnTo>
                      <a:pt x="797" y="495"/>
                    </a:lnTo>
                    <a:lnTo>
                      <a:pt x="797" y="495"/>
                    </a:lnTo>
                    <a:lnTo>
                      <a:pt x="798" y="495"/>
                    </a:lnTo>
                    <a:lnTo>
                      <a:pt x="801" y="494"/>
                    </a:lnTo>
                    <a:lnTo>
                      <a:pt x="807" y="491"/>
                    </a:lnTo>
                    <a:lnTo>
                      <a:pt x="816" y="487"/>
                    </a:lnTo>
                    <a:lnTo>
                      <a:pt x="816" y="487"/>
                    </a:lnTo>
                    <a:lnTo>
                      <a:pt x="824" y="490"/>
                    </a:lnTo>
                    <a:lnTo>
                      <a:pt x="831" y="491"/>
                    </a:lnTo>
                    <a:lnTo>
                      <a:pt x="842" y="492"/>
                    </a:lnTo>
                    <a:lnTo>
                      <a:pt x="851" y="492"/>
                    </a:lnTo>
                    <a:lnTo>
                      <a:pt x="858" y="492"/>
                    </a:lnTo>
                    <a:lnTo>
                      <a:pt x="858" y="492"/>
                    </a:lnTo>
                    <a:lnTo>
                      <a:pt x="863" y="501"/>
                    </a:lnTo>
                    <a:lnTo>
                      <a:pt x="869" y="499"/>
                    </a:lnTo>
                    <a:lnTo>
                      <a:pt x="877" y="509"/>
                    </a:lnTo>
                    <a:lnTo>
                      <a:pt x="921" y="508"/>
                    </a:lnTo>
                    <a:lnTo>
                      <a:pt x="921" y="501"/>
                    </a:lnTo>
                    <a:lnTo>
                      <a:pt x="902" y="503"/>
                    </a:lnTo>
                    <a:lnTo>
                      <a:pt x="891" y="492"/>
                    </a:lnTo>
                    <a:lnTo>
                      <a:pt x="897" y="487"/>
                    </a:lnTo>
                    <a:lnTo>
                      <a:pt x="903" y="488"/>
                    </a:lnTo>
                    <a:lnTo>
                      <a:pt x="914" y="497"/>
                    </a:lnTo>
                    <a:lnTo>
                      <a:pt x="921" y="497"/>
                    </a:lnTo>
                    <a:lnTo>
                      <a:pt x="919" y="477"/>
                    </a:lnTo>
                    <a:lnTo>
                      <a:pt x="926" y="474"/>
                    </a:lnTo>
                    <a:lnTo>
                      <a:pt x="925" y="462"/>
                    </a:lnTo>
                    <a:lnTo>
                      <a:pt x="932" y="459"/>
                    </a:lnTo>
                    <a:lnTo>
                      <a:pt x="924" y="443"/>
                    </a:lnTo>
                    <a:lnTo>
                      <a:pt x="924" y="443"/>
                    </a:lnTo>
                    <a:lnTo>
                      <a:pt x="917" y="447"/>
                    </a:lnTo>
                    <a:lnTo>
                      <a:pt x="912" y="449"/>
                    </a:lnTo>
                    <a:lnTo>
                      <a:pt x="907" y="451"/>
                    </a:lnTo>
                    <a:lnTo>
                      <a:pt x="907" y="451"/>
                    </a:lnTo>
                    <a:lnTo>
                      <a:pt x="906" y="456"/>
                    </a:lnTo>
                    <a:lnTo>
                      <a:pt x="903" y="461"/>
                    </a:lnTo>
                    <a:lnTo>
                      <a:pt x="901" y="465"/>
                    </a:lnTo>
                    <a:lnTo>
                      <a:pt x="902" y="469"/>
                    </a:lnTo>
                    <a:lnTo>
                      <a:pt x="902" y="469"/>
                    </a:lnTo>
                    <a:lnTo>
                      <a:pt x="893" y="469"/>
                    </a:lnTo>
                    <a:lnTo>
                      <a:pt x="888" y="469"/>
                    </a:lnTo>
                    <a:lnTo>
                      <a:pt x="884" y="469"/>
                    </a:lnTo>
                    <a:lnTo>
                      <a:pt x="884" y="469"/>
                    </a:lnTo>
                    <a:lnTo>
                      <a:pt x="882" y="465"/>
                    </a:lnTo>
                    <a:lnTo>
                      <a:pt x="881" y="461"/>
                    </a:lnTo>
                    <a:lnTo>
                      <a:pt x="881" y="455"/>
                    </a:lnTo>
                    <a:lnTo>
                      <a:pt x="886" y="446"/>
                    </a:lnTo>
                    <a:lnTo>
                      <a:pt x="879" y="436"/>
                    </a:lnTo>
                    <a:lnTo>
                      <a:pt x="879" y="436"/>
                    </a:lnTo>
                    <a:lnTo>
                      <a:pt x="875" y="442"/>
                    </a:lnTo>
                    <a:lnTo>
                      <a:pt x="872" y="444"/>
                    </a:lnTo>
                    <a:lnTo>
                      <a:pt x="868" y="446"/>
                    </a:lnTo>
                    <a:lnTo>
                      <a:pt x="868" y="446"/>
                    </a:lnTo>
                    <a:lnTo>
                      <a:pt x="869" y="443"/>
                    </a:lnTo>
                    <a:lnTo>
                      <a:pt x="871" y="439"/>
                    </a:lnTo>
                    <a:lnTo>
                      <a:pt x="873" y="434"/>
                    </a:lnTo>
                    <a:lnTo>
                      <a:pt x="873" y="434"/>
                    </a:lnTo>
                    <a:lnTo>
                      <a:pt x="880" y="424"/>
                    </a:lnTo>
                    <a:lnTo>
                      <a:pt x="885" y="416"/>
                    </a:lnTo>
                    <a:lnTo>
                      <a:pt x="889" y="412"/>
                    </a:lnTo>
                    <a:lnTo>
                      <a:pt x="889" y="412"/>
                    </a:lnTo>
                    <a:lnTo>
                      <a:pt x="893" y="407"/>
                    </a:lnTo>
                    <a:lnTo>
                      <a:pt x="894" y="403"/>
                    </a:lnTo>
                    <a:lnTo>
                      <a:pt x="894" y="400"/>
                    </a:lnTo>
                    <a:lnTo>
                      <a:pt x="894" y="398"/>
                    </a:lnTo>
                    <a:lnTo>
                      <a:pt x="891" y="396"/>
                    </a:lnTo>
                    <a:lnTo>
                      <a:pt x="889" y="395"/>
                    </a:lnTo>
                    <a:lnTo>
                      <a:pt x="885" y="395"/>
                    </a:lnTo>
                    <a:lnTo>
                      <a:pt x="881" y="396"/>
                    </a:lnTo>
                    <a:lnTo>
                      <a:pt x="881" y="396"/>
                    </a:lnTo>
                    <a:lnTo>
                      <a:pt x="868" y="405"/>
                    </a:lnTo>
                    <a:lnTo>
                      <a:pt x="863" y="409"/>
                    </a:lnTo>
                    <a:lnTo>
                      <a:pt x="855" y="411"/>
                    </a:lnTo>
                    <a:lnTo>
                      <a:pt x="855" y="411"/>
                    </a:lnTo>
                    <a:lnTo>
                      <a:pt x="853" y="407"/>
                    </a:lnTo>
                    <a:lnTo>
                      <a:pt x="851" y="400"/>
                    </a:lnTo>
                    <a:lnTo>
                      <a:pt x="850" y="391"/>
                    </a:lnTo>
                    <a:lnTo>
                      <a:pt x="853" y="382"/>
                    </a:lnTo>
                    <a:lnTo>
                      <a:pt x="853" y="382"/>
                    </a:lnTo>
                    <a:lnTo>
                      <a:pt x="862" y="383"/>
                    </a:lnTo>
                    <a:lnTo>
                      <a:pt x="862" y="383"/>
                    </a:lnTo>
                    <a:lnTo>
                      <a:pt x="864" y="383"/>
                    </a:lnTo>
                    <a:lnTo>
                      <a:pt x="868" y="383"/>
                    </a:lnTo>
                    <a:lnTo>
                      <a:pt x="869" y="382"/>
                    </a:lnTo>
                    <a:lnTo>
                      <a:pt x="871" y="382"/>
                    </a:lnTo>
                    <a:lnTo>
                      <a:pt x="872" y="379"/>
                    </a:lnTo>
                    <a:lnTo>
                      <a:pt x="871" y="377"/>
                    </a:lnTo>
                    <a:lnTo>
                      <a:pt x="871" y="377"/>
                    </a:lnTo>
                    <a:lnTo>
                      <a:pt x="853" y="352"/>
                    </a:lnTo>
                    <a:lnTo>
                      <a:pt x="853" y="352"/>
                    </a:lnTo>
                    <a:lnTo>
                      <a:pt x="849" y="351"/>
                    </a:lnTo>
                    <a:lnTo>
                      <a:pt x="846" y="350"/>
                    </a:lnTo>
                    <a:lnTo>
                      <a:pt x="844" y="344"/>
                    </a:lnTo>
                    <a:lnTo>
                      <a:pt x="844" y="337"/>
                    </a:lnTo>
                    <a:lnTo>
                      <a:pt x="844" y="337"/>
                    </a:lnTo>
                    <a:lnTo>
                      <a:pt x="842" y="334"/>
                    </a:lnTo>
                    <a:lnTo>
                      <a:pt x="841" y="333"/>
                    </a:lnTo>
                    <a:lnTo>
                      <a:pt x="840" y="332"/>
                    </a:lnTo>
                    <a:lnTo>
                      <a:pt x="840" y="332"/>
                    </a:lnTo>
                    <a:lnTo>
                      <a:pt x="834" y="332"/>
                    </a:lnTo>
                    <a:lnTo>
                      <a:pt x="832" y="332"/>
                    </a:lnTo>
                    <a:lnTo>
                      <a:pt x="829" y="330"/>
                    </a:lnTo>
                    <a:lnTo>
                      <a:pt x="829" y="330"/>
                    </a:lnTo>
                    <a:lnTo>
                      <a:pt x="829" y="328"/>
                    </a:lnTo>
                    <a:lnTo>
                      <a:pt x="829" y="324"/>
                    </a:lnTo>
                    <a:lnTo>
                      <a:pt x="833" y="312"/>
                    </a:lnTo>
                    <a:lnTo>
                      <a:pt x="836" y="299"/>
                    </a:lnTo>
                    <a:lnTo>
                      <a:pt x="837" y="290"/>
                    </a:lnTo>
                    <a:lnTo>
                      <a:pt x="837" y="290"/>
                    </a:lnTo>
                    <a:lnTo>
                      <a:pt x="841" y="285"/>
                    </a:lnTo>
                    <a:lnTo>
                      <a:pt x="842" y="281"/>
                    </a:lnTo>
                    <a:lnTo>
                      <a:pt x="844" y="276"/>
                    </a:lnTo>
                    <a:lnTo>
                      <a:pt x="844" y="276"/>
                    </a:lnTo>
                    <a:lnTo>
                      <a:pt x="845" y="272"/>
                    </a:lnTo>
                    <a:lnTo>
                      <a:pt x="846" y="268"/>
                    </a:lnTo>
                    <a:lnTo>
                      <a:pt x="849" y="265"/>
                    </a:lnTo>
                    <a:lnTo>
                      <a:pt x="851" y="265"/>
                    </a:lnTo>
                    <a:lnTo>
                      <a:pt x="855" y="265"/>
                    </a:lnTo>
                    <a:lnTo>
                      <a:pt x="860" y="267"/>
                    </a:lnTo>
                    <a:lnTo>
                      <a:pt x="860" y="267"/>
                    </a:lnTo>
                    <a:lnTo>
                      <a:pt x="868" y="268"/>
                    </a:lnTo>
                    <a:lnTo>
                      <a:pt x="871" y="268"/>
                    </a:lnTo>
                    <a:lnTo>
                      <a:pt x="872" y="267"/>
                    </a:lnTo>
                    <a:lnTo>
                      <a:pt x="875" y="263"/>
                    </a:lnTo>
                    <a:lnTo>
                      <a:pt x="876" y="256"/>
                    </a:lnTo>
                    <a:lnTo>
                      <a:pt x="876" y="256"/>
                    </a:lnTo>
                    <a:lnTo>
                      <a:pt x="877" y="243"/>
                    </a:lnTo>
                    <a:lnTo>
                      <a:pt x="877" y="234"/>
                    </a:lnTo>
                    <a:lnTo>
                      <a:pt x="877" y="234"/>
                    </a:lnTo>
                    <a:lnTo>
                      <a:pt x="875" y="230"/>
                    </a:lnTo>
                    <a:lnTo>
                      <a:pt x="871" y="229"/>
                    </a:lnTo>
                    <a:lnTo>
                      <a:pt x="867" y="229"/>
                    </a:lnTo>
                    <a:lnTo>
                      <a:pt x="867" y="229"/>
                    </a:lnTo>
                    <a:lnTo>
                      <a:pt x="864" y="229"/>
                    </a:lnTo>
                    <a:lnTo>
                      <a:pt x="863" y="232"/>
                    </a:lnTo>
                    <a:lnTo>
                      <a:pt x="862" y="234"/>
                    </a:lnTo>
                    <a:lnTo>
                      <a:pt x="862" y="238"/>
                    </a:lnTo>
                    <a:lnTo>
                      <a:pt x="862" y="240"/>
                    </a:lnTo>
                    <a:lnTo>
                      <a:pt x="862" y="241"/>
                    </a:lnTo>
                    <a:lnTo>
                      <a:pt x="862" y="241"/>
                    </a:lnTo>
                    <a:lnTo>
                      <a:pt x="855" y="242"/>
                    </a:lnTo>
                    <a:lnTo>
                      <a:pt x="853" y="242"/>
                    </a:lnTo>
                    <a:lnTo>
                      <a:pt x="850" y="243"/>
                    </a:lnTo>
                    <a:lnTo>
                      <a:pt x="850" y="243"/>
                    </a:lnTo>
                    <a:lnTo>
                      <a:pt x="850" y="245"/>
                    </a:lnTo>
                    <a:lnTo>
                      <a:pt x="850" y="246"/>
                    </a:lnTo>
                    <a:lnTo>
                      <a:pt x="853" y="249"/>
                    </a:lnTo>
                    <a:lnTo>
                      <a:pt x="854" y="251"/>
                    </a:lnTo>
                    <a:lnTo>
                      <a:pt x="855" y="252"/>
                    </a:lnTo>
                    <a:lnTo>
                      <a:pt x="854" y="254"/>
                    </a:lnTo>
                    <a:lnTo>
                      <a:pt x="854" y="254"/>
                    </a:lnTo>
                    <a:lnTo>
                      <a:pt x="851" y="254"/>
                    </a:lnTo>
                    <a:lnTo>
                      <a:pt x="849" y="254"/>
                    </a:lnTo>
                    <a:lnTo>
                      <a:pt x="841" y="250"/>
                    </a:lnTo>
                    <a:lnTo>
                      <a:pt x="841" y="250"/>
                    </a:lnTo>
                    <a:lnTo>
                      <a:pt x="837" y="252"/>
                    </a:lnTo>
                    <a:lnTo>
                      <a:pt x="833" y="255"/>
                    </a:lnTo>
                    <a:lnTo>
                      <a:pt x="829" y="256"/>
                    </a:lnTo>
                    <a:lnTo>
                      <a:pt x="827" y="256"/>
                    </a:lnTo>
                    <a:lnTo>
                      <a:pt x="821" y="255"/>
                    </a:lnTo>
                    <a:lnTo>
                      <a:pt x="818" y="254"/>
                    </a:lnTo>
                    <a:lnTo>
                      <a:pt x="818" y="254"/>
                    </a:lnTo>
                    <a:lnTo>
                      <a:pt x="809" y="254"/>
                    </a:lnTo>
                    <a:lnTo>
                      <a:pt x="805" y="252"/>
                    </a:lnTo>
                    <a:lnTo>
                      <a:pt x="801" y="249"/>
                    </a:lnTo>
                    <a:lnTo>
                      <a:pt x="801" y="249"/>
                    </a:lnTo>
                    <a:lnTo>
                      <a:pt x="801" y="243"/>
                    </a:lnTo>
                    <a:lnTo>
                      <a:pt x="799" y="240"/>
                    </a:lnTo>
                    <a:lnTo>
                      <a:pt x="797" y="236"/>
                    </a:lnTo>
                    <a:lnTo>
                      <a:pt x="793" y="233"/>
                    </a:lnTo>
                    <a:lnTo>
                      <a:pt x="788" y="230"/>
                    </a:lnTo>
                    <a:lnTo>
                      <a:pt x="779" y="229"/>
                    </a:lnTo>
                    <a:lnTo>
                      <a:pt x="767" y="229"/>
                    </a:lnTo>
                    <a:lnTo>
                      <a:pt x="767" y="229"/>
                    </a:lnTo>
                    <a:lnTo>
                      <a:pt x="754" y="229"/>
                    </a:lnTo>
                    <a:lnTo>
                      <a:pt x="745" y="230"/>
                    </a:lnTo>
                    <a:lnTo>
                      <a:pt x="745" y="230"/>
                    </a:lnTo>
                    <a:lnTo>
                      <a:pt x="742" y="233"/>
                    </a:lnTo>
                    <a:lnTo>
                      <a:pt x="740" y="237"/>
                    </a:lnTo>
                    <a:lnTo>
                      <a:pt x="740" y="242"/>
                    </a:lnTo>
                    <a:lnTo>
                      <a:pt x="740" y="246"/>
                    </a:lnTo>
                    <a:lnTo>
                      <a:pt x="740" y="246"/>
                    </a:lnTo>
                    <a:lnTo>
                      <a:pt x="741" y="246"/>
                    </a:lnTo>
                    <a:lnTo>
                      <a:pt x="744" y="246"/>
                    </a:lnTo>
                    <a:lnTo>
                      <a:pt x="752" y="243"/>
                    </a:lnTo>
                    <a:lnTo>
                      <a:pt x="755" y="243"/>
                    </a:lnTo>
                    <a:lnTo>
                      <a:pt x="758" y="243"/>
                    </a:lnTo>
                    <a:lnTo>
                      <a:pt x="761" y="245"/>
                    </a:lnTo>
                    <a:lnTo>
                      <a:pt x="762" y="249"/>
                    </a:lnTo>
                    <a:lnTo>
                      <a:pt x="762" y="249"/>
                    </a:lnTo>
                    <a:lnTo>
                      <a:pt x="761" y="254"/>
                    </a:lnTo>
                    <a:lnTo>
                      <a:pt x="758" y="256"/>
                    </a:lnTo>
                    <a:lnTo>
                      <a:pt x="755" y="258"/>
                    </a:lnTo>
                    <a:lnTo>
                      <a:pt x="754" y="259"/>
                    </a:lnTo>
                    <a:lnTo>
                      <a:pt x="750" y="258"/>
                    </a:lnTo>
                    <a:lnTo>
                      <a:pt x="748" y="256"/>
                    </a:lnTo>
                    <a:lnTo>
                      <a:pt x="748" y="256"/>
                    </a:lnTo>
                    <a:lnTo>
                      <a:pt x="745" y="258"/>
                    </a:lnTo>
                    <a:lnTo>
                      <a:pt x="742" y="262"/>
                    </a:lnTo>
                    <a:lnTo>
                      <a:pt x="737" y="272"/>
                    </a:lnTo>
                    <a:lnTo>
                      <a:pt x="737" y="272"/>
                    </a:lnTo>
                    <a:lnTo>
                      <a:pt x="729" y="271"/>
                    </a:lnTo>
                    <a:lnTo>
                      <a:pt x="726" y="268"/>
                    </a:lnTo>
                    <a:lnTo>
                      <a:pt x="723" y="265"/>
                    </a:lnTo>
                    <a:lnTo>
                      <a:pt x="723" y="264"/>
                    </a:lnTo>
                    <a:lnTo>
                      <a:pt x="722" y="237"/>
                    </a:lnTo>
                    <a:lnTo>
                      <a:pt x="722" y="237"/>
                    </a:lnTo>
                    <a:lnTo>
                      <a:pt x="728" y="234"/>
                    </a:lnTo>
                    <a:lnTo>
                      <a:pt x="733" y="232"/>
                    </a:lnTo>
                    <a:lnTo>
                      <a:pt x="735" y="230"/>
                    </a:lnTo>
                    <a:lnTo>
                      <a:pt x="735" y="230"/>
                    </a:lnTo>
                    <a:lnTo>
                      <a:pt x="735" y="229"/>
                    </a:lnTo>
                    <a:lnTo>
                      <a:pt x="732" y="228"/>
                    </a:lnTo>
                    <a:lnTo>
                      <a:pt x="724" y="224"/>
                    </a:lnTo>
                    <a:lnTo>
                      <a:pt x="717" y="220"/>
                    </a:lnTo>
                    <a:lnTo>
                      <a:pt x="714" y="217"/>
                    </a:lnTo>
                    <a:lnTo>
                      <a:pt x="711" y="215"/>
                    </a:lnTo>
                    <a:lnTo>
                      <a:pt x="711" y="215"/>
                    </a:lnTo>
                    <a:lnTo>
                      <a:pt x="713" y="212"/>
                    </a:lnTo>
                    <a:lnTo>
                      <a:pt x="714" y="210"/>
                    </a:lnTo>
                    <a:lnTo>
                      <a:pt x="717" y="206"/>
                    </a:lnTo>
                    <a:lnTo>
                      <a:pt x="717" y="206"/>
                    </a:lnTo>
                    <a:lnTo>
                      <a:pt x="714" y="202"/>
                    </a:lnTo>
                    <a:lnTo>
                      <a:pt x="710" y="198"/>
                    </a:lnTo>
                    <a:lnTo>
                      <a:pt x="705" y="194"/>
                    </a:lnTo>
                    <a:lnTo>
                      <a:pt x="700" y="190"/>
                    </a:lnTo>
                    <a:lnTo>
                      <a:pt x="688" y="186"/>
                    </a:lnTo>
                    <a:lnTo>
                      <a:pt x="684" y="185"/>
                    </a:lnTo>
                    <a:lnTo>
                      <a:pt x="680" y="185"/>
                    </a:lnTo>
                    <a:lnTo>
                      <a:pt x="680" y="185"/>
                    </a:lnTo>
                    <a:lnTo>
                      <a:pt x="679" y="188"/>
                    </a:lnTo>
                    <a:lnTo>
                      <a:pt x="679" y="190"/>
                    </a:lnTo>
                    <a:lnTo>
                      <a:pt x="679" y="194"/>
                    </a:lnTo>
                    <a:lnTo>
                      <a:pt x="679" y="194"/>
                    </a:lnTo>
                    <a:lnTo>
                      <a:pt x="680" y="199"/>
                    </a:lnTo>
                    <a:lnTo>
                      <a:pt x="683" y="205"/>
                    </a:lnTo>
                    <a:lnTo>
                      <a:pt x="692" y="217"/>
                    </a:lnTo>
                    <a:lnTo>
                      <a:pt x="700" y="227"/>
                    </a:lnTo>
                    <a:lnTo>
                      <a:pt x="702" y="229"/>
                    </a:lnTo>
                    <a:lnTo>
                      <a:pt x="702" y="232"/>
                    </a:lnTo>
                    <a:lnTo>
                      <a:pt x="702" y="232"/>
                    </a:lnTo>
                    <a:lnTo>
                      <a:pt x="697" y="230"/>
                    </a:lnTo>
                    <a:lnTo>
                      <a:pt x="691" y="229"/>
                    </a:lnTo>
                    <a:lnTo>
                      <a:pt x="680" y="224"/>
                    </a:lnTo>
                    <a:lnTo>
                      <a:pt x="671" y="217"/>
                    </a:lnTo>
                    <a:lnTo>
                      <a:pt x="669" y="215"/>
                    </a:lnTo>
                    <a:lnTo>
                      <a:pt x="669" y="215"/>
                    </a:lnTo>
                    <a:lnTo>
                      <a:pt x="665" y="214"/>
                    </a:lnTo>
                    <a:lnTo>
                      <a:pt x="657" y="212"/>
                    </a:lnTo>
                    <a:lnTo>
                      <a:pt x="654" y="212"/>
                    </a:lnTo>
                    <a:lnTo>
                      <a:pt x="650" y="214"/>
                    </a:lnTo>
                    <a:lnTo>
                      <a:pt x="649" y="217"/>
                    </a:lnTo>
                    <a:lnTo>
                      <a:pt x="649" y="224"/>
                    </a:lnTo>
                    <a:lnTo>
                      <a:pt x="649" y="224"/>
                    </a:lnTo>
                    <a:lnTo>
                      <a:pt x="649" y="232"/>
                    </a:lnTo>
                    <a:lnTo>
                      <a:pt x="648" y="236"/>
                    </a:lnTo>
                    <a:lnTo>
                      <a:pt x="647" y="238"/>
                    </a:lnTo>
                    <a:lnTo>
                      <a:pt x="643" y="241"/>
                    </a:lnTo>
                    <a:lnTo>
                      <a:pt x="637" y="241"/>
                    </a:lnTo>
                    <a:lnTo>
                      <a:pt x="631" y="238"/>
                    </a:lnTo>
                    <a:lnTo>
                      <a:pt x="621" y="234"/>
                    </a:lnTo>
                    <a:lnTo>
                      <a:pt x="621" y="234"/>
                    </a:lnTo>
                    <a:lnTo>
                      <a:pt x="618" y="232"/>
                    </a:lnTo>
                    <a:lnTo>
                      <a:pt x="612" y="229"/>
                    </a:lnTo>
                    <a:lnTo>
                      <a:pt x="608" y="229"/>
                    </a:lnTo>
                    <a:lnTo>
                      <a:pt x="604" y="229"/>
                    </a:lnTo>
                    <a:lnTo>
                      <a:pt x="600" y="232"/>
                    </a:lnTo>
                    <a:lnTo>
                      <a:pt x="596" y="236"/>
                    </a:lnTo>
                    <a:lnTo>
                      <a:pt x="596" y="236"/>
                    </a:lnTo>
                    <a:lnTo>
                      <a:pt x="592" y="240"/>
                    </a:lnTo>
                    <a:lnTo>
                      <a:pt x="588" y="242"/>
                    </a:lnTo>
                    <a:lnTo>
                      <a:pt x="586" y="242"/>
                    </a:lnTo>
                    <a:lnTo>
                      <a:pt x="583" y="241"/>
                    </a:lnTo>
                    <a:lnTo>
                      <a:pt x="580" y="238"/>
                    </a:lnTo>
                    <a:lnTo>
                      <a:pt x="578" y="236"/>
                    </a:lnTo>
                    <a:lnTo>
                      <a:pt x="573" y="228"/>
                    </a:lnTo>
                    <a:lnTo>
                      <a:pt x="573" y="228"/>
                    </a:lnTo>
                    <a:lnTo>
                      <a:pt x="569" y="221"/>
                    </a:lnTo>
                    <a:lnTo>
                      <a:pt x="566" y="212"/>
                    </a:lnTo>
                    <a:lnTo>
                      <a:pt x="565" y="208"/>
                    </a:lnTo>
                    <a:lnTo>
                      <a:pt x="565" y="205"/>
                    </a:lnTo>
                    <a:lnTo>
                      <a:pt x="568" y="201"/>
                    </a:lnTo>
                    <a:lnTo>
                      <a:pt x="570" y="198"/>
                    </a:lnTo>
                    <a:lnTo>
                      <a:pt x="570" y="198"/>
                    </a:lnTo>
                    <a:lnTo>
                      <a:pt x="574" y="198"/>
                    </a:lnTo>
                    <a:lnTo>
                      <a:pt x="578" y="199"/>
                    </a:lnTo>
                    <a:lnTo>
                      <a:pt x="583" y="199"/>
                    </a:lnTo>
                    <a:lnTo>
                      <a:pt x="586" y="198"/>
                    </a:lnTo>
                    <a:lnTo>
                      <a:pt x="586" y="198"/>
                    </a:lnTo>
                    <a:lnTo>
                      <a:pt x="587" y="194"/>
                    </a:lnTo>
                    <a:lnTo>
                      <a:pt x="586" y="186"/>
                    </a:lnTo>
                    <a:lnTo>
                      <a:pt x="583" y="176"/>
                    </a:lnTo>
                    <a:lnTo>
                      <a:pt x="583" y="160"/>
                    </a:lnTo>
                    <a:lnTo>
                      <a:pt x="583" y="160"/>
                    </a:lnTo>
                    <a:lnTo>
                      <a:pt x="579" y="155"/>
                    </a:lnTo>
                    <a:lnTo>
                      <a:pt x="578" y="153"/>
                    </a:lnTo>
                    <a:lnTo>
                      <a:pt x="579" y="150"/>
                    </a:lnTo>
                    <a:lnTo>
                      <a:pt x="583" y="150"/>
                    </a:lnTo>
                    <a:lnTo>
                      <a:pt x="590" y="149"/>
                    </a:lnTo>
                    <a:lnTo>
                      <a:pt x="592" y="149"/>
                    </a:lnTo>
                    <a:lnTo>
                      <a:pt x="593" y="146"/>
                    </a:lnTo>
                    <a:lnTo>
                      <a:pt x="593" y="146"/>
                    </a:lnTo>
                    <a:lnTo>
                      <a:pt x="595" y="142"/>
                    </a:lnTo>
                    <a:lnTo>
                      <a:pt x="595" y="140"/>
                    </a:lnTo>
                    <a:lnTo>
                      <a:pt x="593" y="136"/>
                    </a:lnTo>
                    <a:lnTo>
                      <a:pt x="591" y="132"/>
                    </a:lnTo>
                    <a:lnTo>
                      <a:pt x="587" y="129"/>
                    </a:lnTo>
                    <a:lnTo>
                      <a:pt x="580" y="128"/>
                    </a:lnTo>
                    <a:lnTo>
                      <a:pt x="571" y="128"/>
                    </a:lnTo>
                    <a:lnTo>
                      <a:pt x="571" y="128"/>
                    </a:lnTo>
                    <a:lnTo>
                      <a:pt x="568" y="123"/>
                    </a:lnTo>
                    <a:lnTo>
                      <a:pt x="564" y="115"/>
                    </a:lnTo>
                    <a:lnTo>
                      <a:pt x="558" y="105"/>
                    </a:lnTo>
                    <a:lnTo>
                      <a:pt x="558" y="105"/>
                    </a:lnTo>
                    <a:lnTo>
                      <a:pt x="558" y="87"/>
                    </a:lnTo>
                    <a:lnTo>
                      <a:pt x="557" y="72"/>
                    </a:lnTo>
                    <a:lnTo>
                      <a:pt x="556" y="59"/>
                    </a:lnTo>
                    <a:lnTo>
                      <a:pt x="556" y="59"/>
                    </a:lnTo>
                    <a:lnTo>
                      <a:pt x="551" y="53"/>
                    </a:lnTo>
                    <a:lnTo>
                      <a:pt x="547" y="46"/>
                    </a:lnTo>
                    <a:lnTo>
                      <a:pt x="539" y="32"/>
                    </a:lnTo>
                    <a:lnTo>
                      <a:pt x="539" y="32"/>
                    </a:lnTo>
                    <a:lnTo>
                      <a:pt x="536" y="28"/>
                    </a:lnTo>
                    <a:lnTo>
                      <a:pt x="535" y="24"/>
                    </a:lnTo>
                    <a:lnTo>
                      <a:pt x="536" y="22"/>
                    </a:lnTo>
                    <a:lnTo>
                      <a:pt x="535" y="19"/>
                    </a:lnTo>
                    <a:lnTo>
                      <a:pt x="535" y="19"/>
                    </a:lnTo>
                    <a:lnTo>
                      <a:pt x="533" y="19"/>
                    </a:lnTo>
                    <a:lnTo>
                      <a:pt x="529" y="19"/>
                    </a:lnTo>
                    <a:lnTo>
                      <a:pt x="523" y="22"/>
                    </a:lnTo>
                    <a:lnTo>
                      <a:pt x="518" y="26"/>
                    </a:lnTo>
                    <a:lnTo>
                      <a:pt x="518" y="26"/>
                    </a:lnTo>
                    <a:lnTo>
                      <a:pt x="512" y="27"/>
                    </a:lnTo>
                    <a:lnTo>
                      <a:pt x="505" y="26"/>
                    </a:lnTo>
                    <a:lnTo>
                      <a:pt x="500" y="27"/>
                    </a:lnTo>
                    <a:lnTo>
                      <a:pt x="498" y="27"/>
                    </a:lnTo>
                    <a:lnTo>
                      <a:pt x="498" y="27"/>
                    </a:lnTo>
                    <a:lnTo>
                      <a:pt x="495" y="27"/>
                    </a:lnTo>
                    <a:lnTo>
                      <a:pt x="494" y="26"/>
                    </a:lnTo>
                    <a:lnTo>
                      <a:pt x="494" y="24"/>
                    </a:lnTo>
                    <a:lnTo>
                      <a:pt x="492" y="24"/>
                    </a:lnTo>
                    <a:lnTo>
                      <a:pt x="492" y="24"/>
                    </a:lnTo>
                    <a:lnTo>
                      <a:pt x="491" y="32"/>
                    </a:lnTo>
                    <a:lnTo>
                      <a:pt x="488" y="35"/>
                    </a:lnTo>
                    <a:lnTo>
                      <a:pt x="487" y="36"/>
                    </a:lnTo>
                    <a:lnTo>
                      <a:pt x="483" y="37"/>
                    </a:lnTo>
                    <a:lnTo>
                      <a:pt x="483" y="37"/>
                    </a:lnTo>
                    <a:lnTo>
                      <a:pt x="478" y="43"/>
                    </a:lnTo>
                    <a:lnTo>
                      <a:pt x="474" y="46"/>
                    </a:lnTo>
                    <a:lnTo>
                      <a:pt x="472" y="48"/>
                    </a:lnTo>
                    <a:lnTo>
                      <a:pt x="468" y="48"/>
                    </a:lnTo>
                    <a:lnTo>
                      <a:pt x="461" y="46"/>
                    </a:lnTo>
                    <a:lnTo>
                      <a:pt x="461" y="46"/>
                    </a:lnTo>
                    <a:lnTo>
                      <a:pt x="452" y="43"/>
                    </a:lnTo>
                    <a:lnTo>
                      <a:pt x="441" y="36"/>
                    </a:lnTo>
                    <a:lnTo>
                      <a:pt x="441" y="36"/>
                    </a:lnTo>
                    <a:lnTo>
                      <a:pt x="439" y="35"/>
                    </a:lnTo>
                    <a:lnTo>
                      <a:pt x="437" y="32"/>
                    </a:lnTo>
                    <a:lnTo>
                      <a:pt x="433" y="27"/>
                    </a:lnTo>
                    <a:lnTo>
                      <a:pt x="430" y="23"/>
                    </a:lnTo>
                    <a:lnTo>
                      <a:pt x="426" y="19"/>
                    </a:lnTo>
                    <a:lnTo>
                      <a:pt x="421" y="17"/>
                    </a:lnTo>
                    <a:lnTo>
                      <a:pt x="413" y="13"/>
                    </a:lnTo>
                    <a:lnTo>
                      <a:pt x="413" y="13"/>
                    </a:lnTo>
                    <a:lnTo>
                      <a:pt x="408" y="13"/>
                    </a:lnTo>
                    <a:lnTo>
                      <a:pt x="402" y="14"/>
                    </a:lnTo>
                    <a:lnTo>
                      <a:pt x="393" y="14"/>
                    </a:lnTo>
                    <a:lnTo>
                      <a:pt x="385" y="14"/>
                    </a:lnTo>
                    <a:lnTo>
                      <a:pt x="385" y="14"/>
                    </a:lnTo>
                    <a:lnTo>
                      <a:pt x="382" y="13"/>
                    </a:lnTo>
                    <a:lnTo>
                      <a:pt x="382" y="11"/>
                    </a:lnTo>
                    <a:lnTo>
                      <a:pt x="382" y="9"/>
                    </a:lnTo>
                    <a:lnTo>
                      <a:pt x="382" y="8"/>
                    </a:lnTo>
                    <a:lnTo>
                      <a:pt x="381" y="6"/>
                    </a:lnTo>
                    <a:lnTo>
                      <a:pt x="380" y="6"/>
                    </a:lnTo>
                    <a:lnTo>
                      <a:pt x="376" y="6"/>
                    </a:lnTo>
                    <a:lnTo>
                      <a:pt x="376" y="6"/>
                    </a:lnTo>
                    <a:lnTo>
                      <a:pt x="373" y="11"/>
                    </a:lnTo>
                    <a:lnTo>
                      <a:pt x="369" y="15"/>
                    </a:lnTo>
                    <a:lnTo>
                      <a:pt x="365" y="18"/>
                    </a:lnTo>
                    <a:lnTo>
                      <a:pt x="359" y="19"/>
                    </a:lnTo>
                    <a:lnTo>
                      <a:pt x="359" y="19"/>
                    </a:lnTo>
                    <a:lnTo>
                      <a:pt x="356" y="15"/>
                    </a:lnTo>
                    <a:lnTo>
                      <a:pt x="351" y="9"/>
                    </a:lnTo>
                    <a:lnTo>
                      <a:pt x="345" y="2"/>
                    </a:lnTo>
                    <a:lnTo>
                      <a:pt x="341" y="0"/>
                    </a:lnTo>
                    <a:lnTo>
                      <a:pt x="337" y="0"/>
                    </a:lnTo>
                    <a:lnTo>
                      <a:pt x="337" y="0"/>
                    </a:lnTo>
                    <a:lnTo>
                      <a:pt x="330" y="0"/>
                    </a:lnTo>
                    <a:lnTo>
                      <a:pt x="328" y="1"/>
                    </a:lnTo>
                    <a:lnTo>
                      <a:pt x="328" y="5"/>
                    </a:lnTo>
                    <a:lnTo>
                      <a:pt x="328" y="11"/>
                    </a:lnTo>
                    <a:lnTo>
                      <a:pt x="328" y="11"/>
                    </a:lnTo>
                    <a:lnTo>
                      <a:pt x="334" y="15"/>
                    </a:lnTo>
                    <a:lnTo>
                      <a:pt x="339" y="21"/>
                    </a:lnTo>
                    <a:lnTo>
                      <a:pt x="341" y="23"/>
                    </a:lnTo>
                    <a:lnTo>
                      <a:pt x="341" y="24"/>
                    </a:lnTo>
                    <a:lnTo>
                      <a:pt x="339" y="27"/>
                    </a:lnTo>
                    <a:lnTo>
                      <a:pt x="337" y="30"/>
                    </a:lnTo>
                    <a:lnTo>
                      <a:pt x="337" y="30"/>
                    </a:lnTo>
                    <a:lnTo>
                      <a:pt x="333" y="30"/>
                    </a:lnTo>
                    <a:lnTo>
                      <a:pt x="329" y="28"/>
                    </a:lnTo>
                    <a:lnTo>
                      <a:pt x="326" y="26"/>
                    </a:lnTo>
                    <a:lnTo>
                      <a:pt x="323" y="22"/>
                    </a:lnTo>
                    <a:lnTo>
                      <a:pt x="317" y="14"/>
                    </a:lnTo>
                    <a:lnTo>
                      <a:pt x="315" y="11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11" y="11"/>
                    </a:lnTo>
                    <a:lnTo>
                      <a:pt x="308" y="14"/>
                    </a:lnTo>
                    <a:lnTo>
                      <a:pt x="303" y="21"/>
                    </a:lnTo>
                    <a:lnTo>
                      <a:pt x="301" y="28"/>
                    </a:lnTo>
                    <a:lnTo>
                      <a:pt x="298" y="33"/>
                    </a:lnTo>
                    <a:lnTo>
                      <a:pt x="298" y="33"/>
                    </a:lnTo>
                    <a:lnTo>
                      <a:pt x="299" y="37"/>
                    </a:lnTo>
                    <a:lnTo>
                      <a:pt x="301" y="40"/>
                    </a:lnTo>
                    <a:lnTo>
                      <a:pt x="301" y="43"/>
                    </a:lnTo>
                    <a:lnTo>
                      <a:pt x="299" y="44"/>
                    </a:lnTo>
                    <a:lnTo>
                      <a:pt x="297" y="45"/>
                    </a:lnTo>
                    <a:lnTo>
                      <a:pt x="290" y="45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75" y="46"/>
                    </a:lnTo>
                    <a:lnTo>
                      <a:pt x="266" y="46"/>
                    </a:lnTo>
                    <a:lnTo>
                      <a:pt x="255" y="46"/>
                    </a:lnTo>
                    <a:lnTo>
                      <a:pt x="255" y="46"/>
                    </a:lnTo>
                    <a:lnTo>
                      <a:pt x="253" y="46"/>
                    </a:lnTo>
                    <a:lnTo>
                      <a:pt x="249" y="49"/>
                    </a:lnTo>
                    <a:lnTo>
                      <a:pt x="249" y="50"/>
                    </a:lnTo>
                    <a:lnTo>
                      <a:pt x="249" y="54"/>
                    </a:lnTo>
                    <a:lnTo>
                      <a:pt x="251" y="57"/>
                    </a:lnTo>
                    <a:lnTo>
                      <a:pt x="257" y="62"/>
                    </a:lnTo>
                    <a:lnTo>
                      <a:pt x="257" y="62"/>
                    </a:lnTo>
                    <a:lnTo>
                      <a:pt x="258" y="63"/>
                    </a:lnTo>
                    <a:lnTo>
                      <a:pt x="258" y="65"/>
                    </a:lnTo>
                    <a:lnTo>
                      <a:pt x="257" y="70"/>
                    </a:lnTo>
                    <a:lnTo>
                      <a:pt x="255" y="75"/>
                    </a:lnTo>
                    <a:lnTo>
                      <a:pt x="253" y="80"/>
                    </a:lnTo>
                    <a:lnTo>
                      <a:pt x="253" y="80"/>
                    </a:lnTo>
                    <a:lnTo>
                      <a:pt x="251" y="87"/>
                    </a:lnTo>
                    <a:lnTo>
                      <a:pt x="249" y="90"/>
                    </a:lnTo>
                    <a:lnTo>
                      <a:pt x="246" y="92"/>
                    </a:lnTo>
                    <a:lnTo>
                      <a:pt x="242" y="93"/>
                    </a:lnTo>
                    <a:lnTo>
                      <a:pt x="237" y="94"/>
                    </a:lnTo>
                    <a:lnTo>
                      <a:pt x="231" y="93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18" y="89"/>
                    </a:lnTo>
                    <a:lnTo>
                      <a:pt x="212" y="89"/>
                    </a:lnTo>
                    <a:lnTo>
                      <a:pt x="210" y="90"/>
                    </a:lnTo>
                    <a:lnTo>
                      <a:pt x="207" y="93"/>
                    </a:lnTo>
                    <a:lnTo>
                      <a:pt x="206" y="97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5" y="103"/>
                    </a:lnTo>
                    <a:lnTo>
                      <a:pt x="203" y="106"/>
                    </a:lnTo>
                    <a:lnTo>
                      <a:pt x="198" y="109"/>
                    </a:lnTo>
                    <a:lnTo>
                      <a:pt x="188" y="113"/>
                    </a:lnTo>
                    <a:lnTo>
                      <a:pt x="188" y="113"/>
                    </a:lnTo>
                    <a:lnTo>
                      <a:pt x="183" y="114"/>
                    </a:lnTo>
                    <a:lnTo>
                      <a:pt x="174" y="114"/>
                    </a:lnTo>
                    <a:lnTo>
                      <a:pt x="165" y="113"/>
                    </a:lnTo>
                    <a:lnTo>
                      <a:pt x="155" y="111"/>
                    </a:lnTo>
                    <a:lnTo>
                      <a:pt x="155" y="111"/>
                    </a:lnTo>
                    <a:lnTo>
                      <a:pt x="153" y="113"/>
                    </a:lnTo>
                    <a:lnTo>
                      <a:pt x="152" y="114"/>
                    </a:lnTo>
                    <a:lnTo>
                      <a:pt x="149" y="118"/>
                    </a:lnTo>
                    <a:lnTo>
                      <a:pt x="146" y="119"/>
                    </a:lnTo>
                    <a:lnTo>
                      <a:pt x="142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30" y="124"/>
                    </a:lnTo>
                    <a:lnTo>
                      <a:pt x="122" y="125"/>
                    </a:lnTo>
                    <a:lnTo>
                      <a:pt x="110" y="127"/>
                    </a:lnTo>
                    <a:lnTo>
                      <a:pt x="97" y="129"/>
                    </a:lnTo>
                    <a:lnTo>
                      <a:pt x="65" y="140"/>
                    </a:lnTo>
                    <a:lnTo>
                      <a:pt x="52" y="141"/>
                    </a:lnTo>
                    <a:lnTo>
                      <a:pt x="14" y="155"/>
                    </a:lnTo>
                    <a:lnTo>
                      <a:pt x="14" y="155"/>
                    </a:lnTo>
                    <a:lnTo>
                      <a:pt x="17" y="173"/>
                    </a:lnTo>
                    <a:lnTo>
                      <a:pt x="18" y="185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23" y="207"/>
                    </a:lnTo>
                    <a:lnTo>
                      <a:pt x="27" y="215"/>
                    </a:lnTo>
                    <a:lnTo>
                      <a:pt x="28" y="220"/>
                    </a:lnTo>
                    <a:lnTo>
                      <a:pt x="28" y="220"/>
                    </a:lnTo>
                    <a:lnTo>
                      <a:pt x="25" y="223"/>
                    </a:lnTo>
                    <a:lnTo>
                      <a:pt x="18" y="225"/>
                    </a:lnTo>
                    <a:lnTo>
                      <a:pt x="10" y="228"/>
                    </a:lnTo>
                    <a:lnTo>
                      <a:pt x="10" y="228"/>
                    </a:lnTo>
                    <a:lnTo>
                      <a:pt x="17" y="232"/>
                    </a:lnTo>
                    <a:lnTo>
                      <a:pt x="26" y="240"/>
                    </a:lnTo>
                    <a:lnTo>
                      <a:pt x="35" y="247"/>
                    </a:lnTo>
                    <a:lnTo>
                      <a:pt x="44" y="256"/>
                    </a:lnTo>
                    <a:lnTo>
                      <a:pt x="44" y="256"/>
                    </a:lnTo>
                    <a:lnTo>
                      <a:pt x="23" y="262"/>
                    </a:lnTo>
                    <a:lnTo>
                      <a:pt x="14" y="269"/>
                    </a:lnTo>
                    <a:lnTo>
                      <a:pt x="0" y="275"/>
                    </a:lnTo>
                    <a:lnTo>
                      <a:pt x="5" y="286"/>
                    </a:lnTo>
                    <a:lnTo>
                      <a:pt x="9" y="290"/>
                    </a:lnTo>
                    <a:lnTo>
                      <a:pt x="12" y="313"/>
                    </a:lnTo>
                    <a:lnTo>
                      <a:pt x="25" y="313"/>
                    </a:lnTo>
                    <a:lnTo>
                      <a:pt x="26" y="338"/>
                    </a:lnTo>
                    <a:lnTo>
                      <a:pt x="15" y="350"/>
                    </a:lnTo>
                    <a:lnTo>
                      <a:pt x="17" y="370"/>
                    </a:lnTo>
                    <a:lnTo>
                      <a:pt x="32" y="370"/>
                    </a:lnTo>
                    <a:lnTo>
                      <a:pt x="32" y="370"/>
                    </a:lnTo>
                    <a:lnTo>
                      <a:pt x="34" y="429"/>
                    </a:lnTo>
                    <a:lnTo>
                      <a:pt x="34" y="429"/>
                    </a:lnTo>
                    <a:lnTo>
                      <a:pt x="44" y="434"/>
                    </a:lnTo>
                    <a:lnTo>
                      <a:pt x="50" y="438"/>
                    </a:lnTo>
                    <a:lnTo>
                      <a:pt x="50" y="438"/>
                    </a:lnTo>
                    <a:lnTo>
                      <a:pt x="50" y="449"/>
                    </a:lnTo>
                    <a:lnTo>
                      <a:pt x="32" y="449"/>
                    </a:lnTo>
                    <a:lnTo>
                      <a:pt x="10" y="455"/>
                    </a:lnTo>
                    <a:lnTo>
                      <a:pt x="12" y="470"/>
                    </a:lnTo>
                    <a:lnTo>
                      <a:pt x="41" y="473"/>
                    </a:lnTo>
                    <a:lnTo>
                      <a:pt x="39" y="488"/>
                    </a:lnTo>
                    <a:lnTo>
                      <a:pt x="17" y="488"/>
                    </a:lnTo>
                    <a:lnTo>
                      <a:pt x="18" y="512"/>
                    </a:lnTo>
                    <a:lnTo>
                      <a:pt x="5" y="512"/>
                    </a:lnTo>
                    <a:lnTo>
                      <a:pt x="3" y="569"/>
                    </a:lnTo>
                    <a:lnTo>
                      <a:pt x="3" y="575"/>
                    </a:lnTo>
                    <a:lnTo>
                      <a:pt x="12" y="571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92">
                <a:extLst>
                  <a:ext uri="{FF2B5EF4-FFF2-40B4-BE49-F238E27FC236}">
                    <a16:creationId xmlns:a16="http://schemas.microsoft.com/office/drawing/2014/main" id="{C8557FCF-C762-4BC2-A54C-A5DB2D97C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13" y="2811463"/>
                <a:ext cx="3076575" cy="1660525"/>
              </a:xfrm>
              <a:custGeom>
                <a:avLst/>
                <a:gdLst>
                  <a:gd name="T0" fmla="*/ 400 w 1938"/>
                  <a:gd name="T1" fmla="*/ 1007 h 1046"/>
                  <a:gd name="T2" fmla="*/ 226 w 1938"/>
                  <a:gd name="T3" fmla="*/ 910 h 1046"/>
                  <a:gd name="T4" fmla="*/ 51 w 1938"/>
                  <a:gd name="T5" fmla="*/ 824 h 1046"/>
                  <a:gd name="T6" fmla="*/ 138 w 1938"/>
                  <a:gd name="T7" fmla="*/ 738 h 1046"/>
                  <a:gd name="T8" fmla="*/ 195 w 1938"/>
                  <a:gd name="T9" fmla="*/ 612 h 1046"/>
                  <a:gd name="T10" fmla="*/ 250 w 1938"/>
                  <a:gd name="T11" fmla="*/ 545 h 1046"/>
                  <a:gd name="T12" fmla="*/ 403 w 1938"/>
                  <a:gd name="T13" fmla="*/ 497 h 1046"/>
                  <a:gd name="T14" fmla="*/ 486 w 1938"/>
                  <a:gd name="T15" fmla="*/ 428 h 1046"/>
                  <a:gd name="T16" fmla="*/ 585 w 1938"/>
                  <a:gd name="T17" fmla="*/ 320 h 1046"/>
                  <a:gd name="T18" fmla="*/ 631 w 1938"/>
                  <a:gd name="T19" fmla="*/ 247 h 1046"/>
                  <a:gd name="T20" fmla="*/ 689 w 1938"/>
                  <a:gd name="T21" fmla="*/ 204 h 1046"/>
                  <a:gd name="T22" fmla="*/ 672 w 1938"/>
                  <a:gd name="T23" fmla="*/ 167 h 1046"/>
                  <a:gd name="T24" fmla="*/ 714 w 1938"/>
                  <a:gd name="T25" fmla="*/ 152 h 1046"/>
                  <a:gd name="T26" fmla="*/ 775 w 1938"/>
                  <a:gd name="T27" fmla="*/ 175 h 1046"/>
                  <a:gd name="T28" fmla="*/ 762 w 1938"/>
                  <a:gd name="T29" fmla="*/ 232 h 1046"/>
                  <a:gd name="T30" fmla="*/ 824 w 1938"/>
                  <a:gd name="T31" fmla="*/ 235 h 1046"/>
                  <a:gd name="T32" fmla="*/ 846 w 1938"/>
                  <a:gd name="T33" fmla="*/ 205 h 1046"/>
                  <a:gd name="T34" fmla="*/ 882 w 1938"/>
                  <a:gd name="T35" fmla="*/ 240 h 1046"/>
                  <a:gd name="T36" fmla="*/ 949 w 1938"/>
                  <a:gd name="T37" fmla="*/ 267 h 1046"/>
                  <a:gd name="T38" fmla="*/ 1008 w 1938"/>
                  <a:gd name="T39" fmla="*/ 222 h 1046"/>
                  <a:gd name="T40" fmla="*/ 1048 w 1938"/>
                  <a:gd name="T41" fmla="*/ 174 h 1046"/>
                  <a:gd name="T42" fmla="*/ 1089 w 1938"/>
                  <a:gd name="T43" fmla="*/ 125 h 1046"/>
                  <a:gd name="T44" fmla="*/ 1118 w 1938"/>
                  <a:gd name="T45" fmla="*/ 117 h 1046"/>
                  <a:gd name="T46" fmla="*/ 1140 w 1938"/>
                  <a:gd name="T47" fmla="*/ 139 h 1046"/>
                  <a:gd name="T48" fmla="*/ 1130 w 1938"/>
                  <a:gd name="T49" fmla="*/ 180 h 1046"/>
                  <a:gd name="T50" fmla="*/ 1185 w 1938"/>
                  <a:gd name="T51" fmla="*/ 160 h 1046"/>
                  <a:gd name="T52" fmla="*/ 1218 w 1938"/>
                  <a:gd name="T53" fmla="*/ 151 h 1046"/>
                  <a:gd name="T54" fmla="*/ 1220 w 1938"/>
                  <a:gd name="T55" fmla="*/ 118 h 1046"/>
                  <a:gd name="T56" fmla="*/ 1280 w 1938"/>
                  <a:gd name="T57" fmla="*/ 88 h 1046"/>
                  <a:gd name="T58" fmla="*/ 1333 w 1938"/>
                  <a:gd name="T59" fmla="*/ 47 h 1046"/>
                  <a:gd name="T60" fmla="*/ 1310 w 1938"/>
                  <a:gd name="T61" fmla="*/ 29 h 1046"/>
                  <a:gd name="T62" fmla="*/ 1299 w 1938"/>
                  <a:gd name="T63" fmla="*/ 5 h 1046"/>
                  <a:gd name="T64" fmla="*/ 1334 w 1938"/>
                  <a:gd name="T65" fmla="*/ 2 h 1046"/>
                  <a:gd name="T66" fmla="*/ 1403 w 1938"/>
                  <a:gd name="T67" fmla="*/ 85 h 1046"/>
                  <a:gd name="T68" fmla="*/ 1389 w 1938"/>
                  <a:gd name="T69" fmla="*/ 112 h 1046"/>
                  <a:gd name="T70" fmla="*/ 1447 w 1938"/>
                  <a:gd name="T71" fmla="*/ 121 h 1046"/>
                  <a:gd name="T72" fmla="*/ 1490 w 1938"/>
                  <a:gd name="T73" fmla="*/ 139 h 1046"/>
                  <a:gd name="T74" fmla="*/ 1526 w 1938"/>
                  <a:gd name="T75" fmla="*/ 165 h 1046"/>
                  <a:gd name="T76" fmla="*/ 1525 w 1938"/>
                  <a:gd name="T77" fmla="*/ 199 h 1046"/>
                  <a:gd name="T78" fmla="*/ 1560 w 1938"/>
                  <a:gd name="T79" fmla="*/ 209 h 1046"/>
                  <a:gd name="T80" fmla="*/ 1626 w 1938"/>
                  <a:gd name="T81" fmla="*/ 182 h 1046"/>
                  <a:gd name="T82" fmla="*/ 1679 w 1938"/>
                  <a:gd name="T83" fmla="*/ 175 h 1046"/>
                  <a:gd name="T84" fmla="*/ 1730 w 1938"/>
                  <a:gd name="T85" fmla="*/ 156 h 1046"/>
                  <a:gd name="T86" fmla="*/ 1743 w 1938"/>
                  <a:gd name="T87" fmla="*/ 92 h 1046"/>
                  <a:gd name="T88" fmla="*/ 1787 w 1938"/>
                  <a:gd name="T89" fmla="*/ 87 h 1046"/>
                  <a:gd name="T90" fmla="*/ 1849 w 1938"/>
                  <a:gd name="T91" fmla="*/ 127 h 1046"/>
                  <a:gd name="T92" fmla="*/ 1832 w 1938"/>
                  <a:gd name="T93" fmla="*/ 193 h 1046"/>
                  <a:gd name="T94" fmla="*/ 1805 w 1938"/>
                  <a:gd name="T95" fmla="*/ 252 h 1046"/>
                  <a:gd name="T96" fmla="*/ 1763 w 1938"/>
                  <a:gd name="T97" fmla="*/ 293 h 1046"/>
                  <a:gd name="T98" fmla="*/ 1775 w 1938"/>
                  <a:gd name="T99" fmla="*/ 349 h 1046"/>
                  <a:gd name="T100" fmla="*/ 1803 w 1938"/>
                  <a:gd name="T101" fmla="*/ 386 h 1046"/>
                  <a:gd name="T102" fmla="*/ 1846 w 1938"/>
                  <a:gd name="T103" fmla="*/ 416 h 1046"/>
                  <a:gd name="T104" fmla="*/ 1803 w 1938"/>
                  <a:gd name="T105" fmla="*/ 507 h 1046"/>
                  <a:gd name="T106" fmla="*/ 1835 w 1938"/>
                  <a:gd name="T107" fmla="*/ 534 h 1046"/>
                  <a:gd name="T108" fmla="*/ 1871 w 1938"/>
                  <a:gd name="T109" fmla="*/ 563 h 1046"/>
                  <a:gd name="T110" fmla="*/ 1837 w 1938"/>
                  <a:gd name="T111" fmla="*/ 643 h 1046"/>
                  <a:gd name="T112" fmla="*/ 1824 w 1938"/>
                  <a:gd name="T113" fmla="*/ 726 h 1046"/>
                  <a:gd name="T114" fmla="*/ 1881 w 1938"/>
                  <a:gd name="T115" fmla="*/ 732 h 1046"/>
                  <a:gd name="T116" fmla="*/ 1776 w 1938"/>
                  <a:gd name="T117" fmla="*/ 847 h 1046"/>
                  <a:gd name="T118" fmla="*/ 1135 w 1938"/>
                  <a:gd name="T119" fmla="*/ 1029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38" h="1046">
                    <a:moveTo>
                      <a:pt x="581" y="1045"/>
                    </a:moveTo>
                    <a:lnTo>
                      <a:pt x="581" y="1045"/>
                    </a:lnTo>
                    <a:lnTo>
                      <a:pt x="579" y="1031"/>
                    </a:lnTo>
                    <a:lnTo>
                      <a:pt x="578" y="1024"/>
                    </a:lnTo>
                    <a:lnTo>
                      <a:pt x="574" y="1018"/>
                    </a:lnTo>
                    <a:lnTo>
                      <a:pt x="574" y="1018"/>
                    </a:lnTo>
                    <a:lnTo>
                      <a:pt x="570" y="1016"/>
                    </a:lnTo>
                    <a:lnTo>
                      <a:pt x="557" y="1014"/>
                    </a:lnTo>
                    <a:lnTo>
                      <a:pt x="537" y="1014"/>
                    </a:lnTo>
                    <a:lnTo>
                      <a:pt x="526" y="1015"/>
                    </a:lnTo>
                    <a:lnTo>
                      <a:pt x="513" y="1016"/>
                    </a:lnTo>
                    <a:lnTo>
                      <a:pt x="416" y="1011"/>
                    </a:lnTo>
                    <a:lnTo>
                      <a:pt x="416" y="1011"/>
                    </a:lnTo>
                    <a:lnTo>
                      <a:pt x="400" y="1007"/>
                    </a:lnTo>
                    <a:lnTo>
                      <a:pt x="387" y="1005"/>
                    </a:lnTo>
                    <a:lnTo>
                      <a:pt x="373" y="1005"/>
                    </a:lnTo>
                    <a:lnTo>
                      <a:pt x="373" y="1005"/>
                    </a:lnTo>
                    <a:lnTo>
                      <a:pt x="370" y="1001"/>
                    </a:lnTo>
                    <a:lnTo>
                      <a:pt x="370" y="1001"/>
                    </a:lnTo>
                    <a:lnTo>
                      <a:pt x="359" y="994"/>
                    </a:lnTo>
                    <a:lnTo>
                      <a:pt x="348" y="986"/>
                    </a:lnTo>
                    <a:lnTo>
                      <a:pt x="334" y="974"/>
                    </a:lnTo>
                    <a:lnTo>
                      <a:pt x="317" y="954"/>
                    </a:lnTo>
                    <a:lnTo>
                      <a:pt x="317" y="954"/>
                    </a:lnTo>
                    <a:lnTo>
                      <a:pt x="303" y="950"/>
                    </a:lnTo>
                    <a:lnTo>
                      <a:pt x="289" y="946"/>
                    </a:lnTo>
                    <a:lnTo>
                      <a:pt x="226" y="910"/>
                    </a:lnTo>
                    <a:lnTo>
                      <a:pt x="226" y="910"/>
                    </a:lnTo>
                    <a:lnTo>
                      <a:pt x="194" y="898"/>
                    </a:lnTo>
                    <a:lnTo>
                      <a:pt x="167" y="887"/>
                    </a:lnTo>
                    <a:lnTo>
                      <a:pt x="154" y="880"/>
                    </a:lnTo>
                    <a:lnTo>
                      <a:pt x="143" y="874"/>
                    </a:lnTo>
                    <a:lnTo>
                      <a:pt x="143" y="874"/>
                    </a:lnTo>
                    <a:lnTo>
                      <a:pt x="140" y="876"/>
                    </a:lnTo>
                    <a:lnTo>
                      <a:pt x="138" y="878"/>
                    </a:lnTo>
                    <a:lnTo>
                      <a:pt x="137" y="878"/>
                    </a:lnTo>
                    <a:lnTo>
                      <a:pt x="137" y="878"/>
                    </a:lnTo>
                    <a:lnTo>
                      <a:pt x="121" y="869"/>
                    </a:lnTo>
                    <a:lnTo>
                      <a:pt x="105" y="859"/>
                    </a:lnTo>
                    <a:lnTo>
                      <a:pt x="80" y="850"/>
                    </a:lnTo>
                    <a:lnTo>
                      <a:pt x="51" y="824"/>
                    </a:lnTo>
                    <a:lnTo>
                      <a:pt x="51" y="824"/>
                    </a:lnTo>
                    <a:lnTo>
                      <a:pt x="26" y="830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4" y="830"/>
                    </a:lnTo>
                    <a:lnTo>
                      <a:pt x="11" y="823"/>
                    </a:lnTo>
                    <a:lnTo>
                      <a:pt x="29" y="810"/>
                    </a:lnTo>
                    <a:lnTo>
                      <a:pt x="29" y="810"/>
                    </a:lnTo>
                    <a:lnTo>
                      <a:pt x="35" y="806"/>
                    </a:lnTo>
                    <a:lnTo>
                      <a:pt x="35" y="806"/>
                    </a:lnTo>
                    <a:lnTo>
                      <a:pt x="45" y="796"/>
                    </a:lnTo>
                    <a:lnTo>
                      <a:pt x="58" y="787"/>
                    </a:lnTo>
                    <a:lnTo>
                      <a:pt x="84" y="770"/>
                    </a:lnTo>
                    <a:lnTo>
                      <a:pt x="138" y="738"/>
                    </a:lnTo>
                    <a:lnTo>
                      <a:pt x="138" y="738"/>
                    </a:lnTo>
                    <a:lnTo>
                      <a:pt x="158" y="726"/>
                    </a:lnTo>
                    <a:lnTo>
                      <a:pt x="171" y="718"/>
                    </a:lnTo>
                    <a:lnTo>
                      <a:pt x="178" y="713"/>
                    </a:lnTo>
                    <a:lnTo>
                      <a:pt x="186" y="705"/>
                    </a:lnTo>
                    <a:lnTo>
                      <a:pt x="208" y="679"/>
                    </a:lnTo>
                    <a:lnTo>
                      <a:pt x="208" y="679"/>
                    </a:lnTo>
                    <a:lnTo>
                      <a:pt x="207" y="677"/>
                    </a:lnTo>
                    <a:lnTo>
                      <a:pt x="202" y="670"/>
                    </a:lnTo>
                    <a:lnTo>
                      <a:pt x="194" y="659"/>
                    </a:lnTo>
                    <a:lnTo>
                      <a:pt x="189" y="650"/>
                    </a:lnTo>
                    <a:lnTo>
                      <a:pt x="185" y="639"/>
                    </a:lnTo>
                    <a:lnTo>
                      <a:pt x="180" y="625"/>
                    </a:lnTo>
                    <a:lnTo>
                      <a:pt x="180" y="625"/>
                    </a:lnTo>
                    <a:lnTo>
                      <a:pt x="195" y="612"/>
                    </a:lnTo>
                    <a:lnTo>
                      <a:pt x="215" y="595"/>
                    </a:lnTo>
                    <a:lnTo>
                      <a:pt x="215" y="595"/>
                    </a:lnTo>
                    <a:lnTo>
                      <a:pt x="212" y="581"/>
                    </a:lnTo>
                    <a:lnTo>
                      <a:pt x="210" y="572"/>
                    </a:lnTo>
                    <a:lnTo>
                      <a:pt x="210" y="572"/>
                    </a:lnTo>
                    <a:lnTo>
                      <a:pt x="234" y="568"/>
                    </a:lnTo>
                    <a:lnTo>
                      <a:pt x="246" y="565"/>
                    </a:lnTo>
                    <a:lnTo>
                      <a:pt x="252" y="563"/>
                    </a:lnTo>
                    <a:lnTo>
                      <a:pt x="252" y="563"/>
                    </a:lnTo>
                    <a:lnTo>
                      <a:pt x="243" y="555"/>
                    </a:lnTo>
                    <a:lnTo>
                      <a:pt x="243" y="555"/>
                    </a:lnTo>
                    <a:lnTo>
                      <a:pt x="246" y="550"/>
                    </a:lnTo>
                    <a:lnTo>
                      <a:pt x="250" y="545"/>
                    </a:lnTo>
                    <a:lnTo>
                      <a:pt x="250" y="545"/>
                    </a:lnTo>
                    <a:lnTo>
                      <a:pt x="245" y="538"/>
                    </a:lnTo>
                    <a:lnTo>
                      <a:pt x="241" y="532"/>
                    </a:lnTo>
                    <a:lnTo>
                      <a:pt x="270" y="533"/>
                    </a:lnTo>
                    <a:lnTo>
                      <a:pt x="270" y="533"/>
                    </a:lnTo>
                    <a:lnTo>
                      <a:pt x="273" y="508"/>
                    </a:lnTo>
                    <a:lnTo>
                      <a:pt x="278" y="484"/>
                    </a:lnTo>
                    <a:lnTo>
                      <a:pt x="278" y="484"/>
                    </a:lnTo>
                    <a:lnTo>
                      <a:pt x="322" y="495"/>
                    </a:lnTo>
                    <a:lnTo>
                      <a:pt x="368" y="506"/>
                    </a:lnTo>
                    <a:lnTo>
                      <a:pt x="368" y="506"/>
                    </a:lnTo>
                    <a:lnTo>
                      <a:pt x="377" y="504"/>
                    </a:lnTo>
                    <a:lnTo>
                      <a:pt x="382" y="501"/>
                    </a:lnTo>
                    <a:lnTo>
                      <a:pt x="390" y="498"/>
                    </a:lnTo>
                    <a:lnTo>
                      <a:pt x="403" y="497"/>
                    </a:lnTo>
                    <a:lnTo>
                      <a:pt x="403" y="497"/>
                    </a:lnTo>
                    <a:lnTo>
                      <a:pt x="405" y="485"/>
                    </a:lnTo>
                    <a:lnTo>
                      <a:pt x="405" y="480"/>
                    </a:lnTo>
                    <a:lnTo>
                      <a:pt x="407" y="477"/>
                    </a:lnTo>
                    <a:lnTo>
                      <a:pt x="407" y="477"/>
                    </a:lnTo>
                    <a:lnTo>
                      <a:pt x="409" y="476"/>
                    </a:lnTo>
                    <a:lnTo>
                      <a:pt x="413" y="476"/>
                    </a:lnTo>
                    <a:lnTo>
                      <a:pt x="423" y="476"/>
                    </a:lnTo>
                    <a:lnTo>
                      <a:pt x="442" y="476"/>
                    </a:lnTo>
                    <a:lnTo>
                      <a:pt x="442" y="476"/>
                    </a:lnTo>
                    <a:lnTo>
                      <a:pt x="452" y="467"/>
                    </a:lnTo>
                    <a:lnTo>
                      <a:pt x="466" y="451"/>
                    </a:lnTo>
                    <a:lnTo>
                      <a:pt x="486" y="428"/>
                    </a:lnTo>
                    <a:lnTo>
                      <a:pt x="486" y="428"/>
                    </a:lnTo>
                    <a:lnTo>
                      <a:pt x="500" y="424"/>
                    </a:lnTo>
                    <a:lnTo>
                      <a:pt x="500" y="424"/>
                    </a:lnTo>
                    <a:lnTo>
                      <a:pt x="504" y="419"/>
                    </a:lnTo>
                    <a:lnTo>
                      <a:pt x="509" y="410"/>
                    </a:lnTo>
                    <a:lnTo>
                      <a:pt x="513" y="399"/>
                    </a:lnTo>
                    <a:lnTo>
                      <a:pt x="515" y="392"/>
                    </a:lnTo>
                    <a:lnTo>
                      <a:pt x="515" y="392"/>
                    </a:lnTo>
                    <a:lnTo>
                      <a:pt x="528" y="376"/>
                    </a:lnTo>
                    <a:lnTo>
                      <a:pt x="539" y="366"/>
                    </a:lnTo>
                    <a:lnTo>
                      <a:pt x="548" y="359"/>
                    </a:lnTo>
                    <a:lnTo>
                      <a:pt x="561" y="353"/>
                    </a:lnTo>
                    <a:lnTo>
                      <a:pt x="561" y="353"/>
                    </a:lnTo>
                    <a:lnTo>
                      <a:pt x="574" y="339"/>
                    </a:lnTo>
                    <a:lnTo>
                      <a:pt x="585" y="320"/>
                    </a:lnTo>
                    <a:lnTo>
                      <a:pt x="604" y="294"/>
                    </a:lnTo>
                    <a:lnTo>
                      <a:pt x="604" y="294"/>
                    </a:lnTo>
                    <a:lnTo>
                      <a:pt x="609" y="298"/>
                    </a:lnTo>
                    <a:lnTo>
                      <a:pt x="609" y="298"/>
                    </a:lnTo>
                    <a:lnTo>
                      <a:pt x="622" y="280"/>
                    </a:lnTo>
                    <a:lnTo>
                      <a:pt x="636" y="261"/>
                    </a:lnTo>
                    <a:lnTo>
                      <a:pt x="636" y="261"/>
                    </a:lnTo>
                    <a:lnTo>
                      <a:pt x="632" y="261"/>
                    </a:lnTo>
                    <a:lnTo>
                      <a:pt x="631" y="259"/>
                    </a:lnTo>
                    <a:lnTo>
                      <a:pt x="629" y="256"/>
                    </a:lnTo>
                    <a:lnTo>
                      <a:pt x="629" y="256"/>
                    </a:lnTo>
                    <a:lnTo>
                      <a:pt x="629" y="253"/>
                    </a:lnTo>
                    <a:lnTo>
                      <a:pt x="629" y="250"/>
                    </a:lnTo>
                    <a:lnTo>
                      <a:pt x="631" y="247"/>
                    </a:lnTo>
                    <a:lnTo>
                      <a:pt x="631" y="247"/>
                    </a:lnTo>
                    <a:lnTo>
                      <a:pt x="629" y="243"/>
                    </a:lnTo>
                    <a:lnTo>
                      <a:pt x="629" y="241"/>
                    </a:lnTo>
                    <a:lnTo>
                      <a:pt x="636" y="237"/>
                    </a:lnTo>
                    <a:lnTo>
                      <a:pt x="636" y="237"/>
                    </a:lnTo>
                    <a:lnTo>
                      <a:pt x="642" y="239"/>
                    </a:lnTo>
                    <a:lnTo>
                      <a:pt x="648" y="237"/>
                    </a:lnTo>
                    <a:lnTo>
                      <a:pt x="655" y="234"/>
                    </a:lnTo>
                    <a:lnTo>
                      <a:pt x="668" y="227"/>
                    </a:lnTo>
                    <a:lnTo>
                      <a:pt x="668" y="227"/>
                    </a:lnTo>
                    <a:lnTo>
                      <a:pt x="677" y="219"/>
                    </a:lnTo>
                    <a:lnTo>
                      <a:pt x="684" y="213"/>
                    </a:lnTo>
                    <a:lnTo>
                      <a:pt x="686" y="208"/>
                    </a:lnTo>
                    <a:lnTo>
                      <a:pt x="689" y="204"/>
                    </a:lnTo>
                    <a:lnTo>
                      <a:pt x="689" y="204"/>
                    </a:lnTo>
                    <a:lnTo>
                      <a:pt x="692" y="200"/>
                    </a:lnTo>
                    <a:lnTo>
                      <a:pt x="692" y="196"/>
                    </a:lnTo>
                    <a:lnTo>
                      <a:pt x="690" y="195"/>
                    </a:lnTo>
                    <a:lnTo>
                      <a:pt x="688" y="193"/>
                    </a:lnTo>
                    <a:lnTo>
                      <a:pt x="688" y="193"/>
                    </a:lnTo>
                    <a:lnTo>
                      <a:pt x="684" y="189"/>
                    </a:lnTo>
                    <a:lnTo>
                      <a:pt x="683" y="187"/>
                    </a:lnTo>
                    <a:lnTo>
                      <a:pt x="681" y="184"/>
                    </a:lnTo>
                    <a:lnTo>
                      <a:pt x="679" y="182"/>
                    </a:lnTo>
                    <a:lnTo>
                      <a:pt x="679" y="182"/>
                    </a:lnTo>
                    <a:lnTo>
                      <a:pt x="675" y="180"/>
                    </a:lnTo>
                    <a:lnTo>
                      <a:pt x="673" y="178"/>
                    </a:lnTo>
                    <a:lnTo>
                      <a:pt x="672" y="167"/>
                    </a:lnTo>
                    <a:lnTo>
                      <a:pt x="667" y="158"/>
                    </a:lnTo>
                    <a:lnTo>
                      <a:pt x="684" y="157"/>
                    </a:lnTo>
                    <a:lnTo>
                      <a:pt x="684" y="157"/>
                    </a:lnTo>
                    <a:lnTo>
                      <a:pt x="690" y="164"/>
                    </a:lnTo>
                    <a:lnTo>
                      <a:pt x="693" y="165"/>
                    </a:lnTo>
                    <a:lnTo>
                      <a:pt x="694" y="165"/>
                    </a:lnTo>
                    <a:lnTo>
                      <a:pt x="694" y="165"/>
                    </a:lnTo>
                    <a:lnTo>
                      <a:pt x="698" y="165"/>
                    </a:lnTo>
                    <a:lnTo>
                      <a:pt x="701" y="162"/>
                    </a:lnTo>
                    <a:lnTo>
                      <a:pt x="705" y="160"/>
                    </a:lnTo>
                    <a:lnTo>
                      <a:pt x="705" y="160"/>
                    </a:lnTo>
                    <a:lnTo>
                      <a:pt x="707" y="158"/>
                    </a:lnTo>
                    <a:lnTo>
                      <a:pt x="710" y="157"/>
                    </a:lnTo>
                    <a:lnTo>
                      <a:pt x="714" y="152"/>
                    </a:lnTo>
                    <a:lnTo>
                      <a:pt x="718" y="145"/>
                    </a:lnTo>
                    <a:lnTo>
                      <a:pt x="718" y="145"/>
                    </a:lnTo>
                    <a:lnTo>
                      <a:pt x="727" y="140"/>
                    </a:lnTo>
                    <a:lnTo>
                      <a:pt x="732" y="136"/>
                    </a:lnTo>
                    <a:lnTo>
                      <a:pt x="738" y="132"/>
                    </a:lnTo>
                    <a:lnTo>
                      <a:pt x="738" y="132"/>
                    </a:lnTo>
                    <a:lnTo>
                      <a:pt x="743" y="130"/>
                    </a:lnTo>
                    <a:lnTo>
                      <a:pt x="750" y="130"/>
                    </a:lnTo>
                    <a:lnTo>
                      <a:pt x="763" y="129"/>
                    </a:lnTo>
                    <a:lnTo>
                      <a:pt x="777" y="130"/>
                    </a:lnTo>
                    <a:lnTo>
                      <a:pt x="777" y="130"/>
                    </a:lnTo>
                    <a:lnTo>
                      <a:pt x="780" y="173"/>
                    </a:lnTo>
                    <a:lnTo>
                      <a:pt x="780" y="173"/>
                    </a:lnTo>
                    <a:lnTo>
                      <a:pt x="775" y="175"/>
                    </a:lnTo>
                    <a:lnTo>
                      <a:pt x="772" y="179"/>
                    </a:lnTo>
                    <a:lnTo>
                      <a:pt x="771" y="183"/>
                    </a:lnTo>
                    <a:lnTo>
                      <a:pt x="771" y="183"/>
                    </a:lnTo>
                    <a:lnTo>
                      <a:pt x="771" y="199"/>
                    </a:lnTo>
                    <a:lnTo>
                      <a:pt x="771" y="199"/>
                    </a:lnTo>
                    <a:lnTo>
                      <a:pt x="769" y="204"/>
                    </a:lnTo>
                    <a:lnTo>
                      <a:pt x="768" y="209"/>
                    </a:lnTo>
                    <a:lnTo>
                      <a:pt x="767" y="217"/>
                    </a:lnTo>
                    <a:lnTo>
                      <a:pt x="767" y="217"/>
                    </a:lnTo>
                    <a:lnTo>
                      <a:pt x="767" y="223"/>
                    </a:lnTo>
                    <a:lnTo>
                      <a:pt x="765" y="227"/>
                    </a:lnTo>
                    <a:lnTo>
                      <a:pt x="764" y="230"/>
                    </a:lnTo>
                    <a:lnTo>
                      <a:pt x="762" y="232"/>
                    </a:lnTo>
                    <a:lnTo>
                      <a:pt x="762" y="232"/>
                    </a:lnTo>
                    <a:lnTo>
                      <a:pt x="765" y="236"/>
                    </a:lnTo>
                    <a:lnTo>
                      <a:pt x="773" y="240"/>
                    </a:lnTo>
                    <a:lnTo>
                      <a:pt x="784" y="244"/>
                    </a:lnTo>
                    <a:lnTo>
                      <a:pt x="798" y="247"/>
                    </a:lnTo>
                    <a:lnTo>
                      <a:pt x="798" y="247"/>
                    </a:lnTo>
                    <a:lnTo>
                      <a:pt x="807" y="247"/>
                    </a:lnTo>
                    <a:lnTo>
                      <a:pt x="812" y="245"/>
                    </a:lnTo>
                    <a:lnTo>
                      <a:pt x="812" y="245"/>
                    </a:lnTo>
                    <a:lnTo>
                      <a:pt x="811" y="244"/>
                    </a:lnTo>
                    <a:lnTo>
                      <a:pt x="812" y="241"/>
                    </a:lnTo>
                    <a:lnTo>
                      <a:pt x="815" y="239"/>
                    </a:lnTo>
                    <a:lnTo>
                      <a:pt x="821" y="234"/>
                    </a:lnTo>
                    <a:lnTo>
                      <a:pt x="821" y="234"/>
                    </a:lnTo>
                    <a:lnTo>
                      <a:pt x="824" y="235"/>
                    </a:lnTo>
                    <a:lnTo>
                      <a:pt x="828" y="236"/>
                    </a:lnTo>
                    <a:lnTo>
                      <a:pt x="830" y="236"/>
                    </a:lnTo>
                    <a:lnTo>
                      <a:pt x="833" y="235"/>
                    </a:lnTo>
                    <a:lnTo>
                      <a:pt x="837" y="232"/>
                    </a:lnTo>
                    <a:lnTo>
                      <a:pt x="839" y="231"/>
                    </a:lnTo>
                    <a:lnTo>
                      <a:pt x="839" y="231"/>
                    </a:lnTo>
                    <a:lnTo>
                      <a:pt x="834" y="223"/>
                    </a:lnTo>
                    <a:lnTo>
                      <a:pt x="833" y="218"/>
                    </a:lnTo>
                    <a:lnTo>
                      <a:pt x="833" y="212"/>
                    </a:lnTo>
                    <a:lnTo>
                      <a:pt x="833" y="212"/>
                    </a:lnTo>
                    <a:lnTo>
                      <a:pt x="837" y="209"/>
                    </a:lnTo>
                    <a:lnTo>
                      <a:pt x="841" y="206"/>
                    </a:lnTo>
                    <a:lnTo>
                      <a:pt x="845" y="205"/>
                    </a:lnTo>
                    <a:lnTo>
                      <a:pt x="846" y="205"/>
                    </a:lnTo>
                    <a:lnTo>
                      <a:pt x="846" y="204"/>
                    </a:lnTo>
                    <a:lnTo>
                      <a:pt x="846" y="204"/>
                    </a:lnTo>
                    <a:lnTo>
                      <a:pt x="847" y="204"/>
                    </a:lnTo>
                    <a:lnTo>
                      <a:pt x="848" y="206"/>
                    </a:lnTo>
                    <a:lnTo>
                      <a:pt x="852" y="212"/>
                    </a:lnTo>
                    <a:lnTo>
                      <a:pt x="856" y="215"/>
                    </a:lnTo>
                    <a:lnTo>
                      <a:pt x="860" y="218"/>
                    </a:lnTo>
                    <a:lnTo>
                      <a:pt x="867" y="222"/>
                    </a:lnTo>
                    <a:lnTo>
                      <a:pt x="874" y="224"/>
                    </a:lnTo>
                    <a:lnTo>
                      <a:pt x="874" y="224"/>
                    </a:lnTo>
                    <a:lnTo>
                      <a:pt x="876" y="230"/>
                    </a:lnTo>
                    <a:lnTo>
                      <a:pt x="878" y="235"/>
                    </a:lnTo>
                    <a:lnTo>
                      <a:pt x="882" y="240"/>
                    </a:lnTo>
                    <a:lnTo>
                      <a:pt x="882" y="240"/>
                    </a:lnTo>
                    <a:lnTo>
                      <a:pt x="898" y="237"/>
                    </a:lnTo>
                    <a:lnTo>
                      <a:pt x="915" y="234"/>
                    </a:lnTo>
                    <a:lnTo>
                      <a:pt x="933" y="228"/>
                    </a:lnTo>
                    <a:lnTo>
                      <a:pt x="947" y="236"/>
                    </a:lnTo>
                    <a:lnTo>
                      <a:pt x="947" y="236"/>
                    </a:lnTo>
                    <a:lnTo>
                      <a:pt x="942" y="247"/>
                    </a:lnTo>
                    <a:lnTo>
                      <a:pt x="940" y="256"/>
                    </a:lnTo>
                    <a:lnTo>
                      <a:pt x="940" y="262"/>
                    </a:lnTo>
                    <a:lnTo>
                      <a:pt x="940" y="266"/>
                    </a:lnTo>
                    <a:lnTo>
                      <a:pt x="940" y="266"/>
                    </a:lnTo>
                    <a:lnTo>
                      <a:pt x="943" y="267"/>
                    </a:lnTo>
                    <a:lnTo>
                      <a:pt x="946" y="269"/>
                    </a:lnTo>
                    <a:lnTo>
                      <a:pt x="949" y="267"/>
                    </a:lnTo>
                    <a:lnTo>
                      <a:pt x="949" y="267"/>
                    </a:lnTo>
                    <a:lnTo>
                      <a:pt x="973" y="257"/>
                    </a:lnTo>
                    <a:lnTo>
                      <a:pt x="973" y="257"/>
                    </a:lnTo>
                    <a:lnTo>
                      <a:pt x="987" y="249"/>
                    </a:lnTo>
                    <a:lnTo>
                      <a:pt x="990" y="247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87" y="237"/>
                    </a:lnTo>
                    <a:lnTo>
                      <a:pt x="982" y="230"/>
                    </a:lnTo>
                    <a:lnTo>
                      <a:pt x="982" y="230"/>
                    </a:lnTo>
                    <a:lnTo>
                      <a:pt x="986" y="227"/>
                    </a:lnTo>
                    <a:lnTo>
                      <a:pt x="994" y="223"/>
                    </a:lnTo>
                    <a:lnTo>
                      <a:pt x="1004" y="218"/>
                    </a:lnTo>
                    <a:lnTo>
                      <a:pt x="1004" y="218"/>
                    </a:lnTo>
                    <a:lnTo>
                      <a:pt x="1008" y="222"/>
                    </a:lnTo>
                    <a:lnTo>
                      <a:pt x="1012" y="224"/>
                    </a:lnTo>
                    <a:lnTo>
                      <a:pt x="1013" y="226"/>
                    </a:lnTo>
                    <a:lnTo>
                      <a:pt x="1013" y="226"/>
                    </a:lnTo>
                    <a:lnTo>
                      <a:pt x="1014" y="221"/>
                    </a:lnTo>
                    <a:lnTo>
                      <a:pt x="1016" y="208"/>
                    </a:lnTo>
                    <a:lnTo>
                      <a:pt x="1017" y="189"/>
                    </a:lnTo>
                    <a:lnTo>
                      <a:pt x="1017" y="189"/>
                    </a:lnTo>
                    <a:lnTo>
                      <a:pt x="1021" y="187"/>
                    </a:lnTo>
                    <a:lnTo>
                      <a:pt x="1023" y="184"/>
                    </a:lnTo>
                    <a:lnTo>
                      <a:pt x="1026" y="180"/>
                    </a:lnTo>
                    <a:lnTo>
                      <a:pt x="1026" y="180"/>
                    </a:lnTo>
                    <a:lnTo>
                      <a:pt x="1036" y="180"/>
                    </a:lnTo>
                    <a:lnTo>
                      <a:pt x="1042" y="179"/>
                    </a:lnTo>
                    <a:lnTo>
                      <a:pt x="1048" y="174"/>
                    </a:lnTo>
                    <a:lnTo>
                      <a:pt x="1048" y="174"/>
                    </a:lnTo>
                    <a:lnTo>
                      <a:pt x="1048" y="173"/>
                    </a:lnTo>
                    <a:lnTo>
                      <a:pt x="1048" y="169"/>
                    </a:lnTo>
                    <a:lnTo>
                      <a:pt x="1048" y="165"/>
                    </a:lnTo>
                    <a:lnTo>
                      <a:pt x="1058" y="153"/>
                    </a:lnTo>
                    <a:lnTo>
                      <a:pt x="1069" y="153"/>
                    </a:lnTo>
                    <a:lnTo>
                      <a:pt x="1069" y="145"/>
                    </a:lnTo>
                    <a:lnTo>
                      <a:pt x="1082" y="144"/>
                    </a:lnTo>
                    <a:lnTo>
                      <a:pt x="1082" y="144"/>
                    </a:lnTo>
                    <a:lnTo>
                      <a:pt x="1082" y="132"/>
                    </a:lnTo>
                    <a:lnTo>
                      <a:pt x="1083" y="130"/>
                    </a:lnTo>
                    <a:lnTo>
                      <a:pt x="1084" y="127"/>
                    </a:lnTo>
                    <a:lnTo>
                      <a:pt x="1087" y="126"/>
                    </a:lnTo>
                    <a:lnTo>
                      <a:pt x="1089" y="125"/>
                    </a:lnTo>
                    <a:lnTo>
                      <a:pt x="1096" y="125"/>
                    </a:lnTo>
                    <a:lnTo>
                      <a:pt x="1096" y="125"/>
                    </a:lnTo>
                    <a:lnTo>
                      <a:pt x="1099" y="122"/>
                    </a:lnTo>
                    <a:lnTo>
                      <a:pt x="1101" y="120"/>
                    </a:lnTo>
                    <a:lnTo>
                      <a:pt x="1104" y="118"/>
                    </a:lnTo>
                    <a:lnTo>
                      <a:pt x="1105" y="117"/>
                    </a:lnTo>
                    <a:lnTo>
                      <a:pt x="1105" y="117"/>
                    </a:lnTo>
                    <a:lnTo>
                      <a:pt x="1106" y="120"/>
                    </a:lnTo>
                    <a:lnTo>
                      <a:pt x="1108" y="120"/>
                    </a:lnTo>
                    <a:lnTo>
                      <a:pt x="1111" y="118"/>
                    </a:lnTo>
                    <a:lnTo>
                      <a:pt x="1114" y="117"/>
                    </a:lnTo>
                    <a:lnTo>
                      <a:pt x="1117" y="117"/>
                    </a:lnTo>
                    <a:lnTo>
                      <a:pt x="1118" y="117"/>
                    </a:lnTo>
                    <a:lnTo>
                      <a:pt x="1118" y="117"/>
                    </a:lnTo>
                    <a:lnTo>
                      <a:pt x="1119" y="122"/>
                    </a:lnTo>
                    <a:lnTo>
                      <a:pt x="1122" y="122"/>
                    </a:lnTo>
                    <a:lnTo>
                      <a:pt x="1130" y="122"/>
                    </a:lnTo>
                    <a:lnTo>
                      <a:pt x="1130" y="122"/>
                    </a:lnTo>
                    <a:lnTo>
                      <a:pt x="1132" y="129"/>
                    </a:lnTo>
                    <a:lnTo>
                      <a:pt x="1136" y="132"/>
                    </a:lnTo>
                    <a:lnTo>
                      <a:pt x="1139" y="132"/>
                    </a:lnTo>
                    <a:lnTo>
                      <a:pt x="1140" y="131"/>
                    </a:lnTo>
                    <a:lnTo>
                      <a:pt x="1140" y="131"/>
                    </a:lnTo>
                    <a:lnTo>
                      <a:pt x="1141" y="131"/>
                    </a:lnTo>
                    <a:lnTo>
                      <a:pt x="1141" y="134"/>
                    </a:lnTo>
                    <a:lnTo>
                      <a:pt x="1140" y="136"/>
                    </a:lnTo>
                    <a:lnTo>
                      <a:pt x="1140" y="139"/>
                    </a:lnTo>
                    <a:lnTo>
                      <a:pt x="1140" y="139"/>
                    </a:lnTo>
                    <a:lnTo>
                      <a:pt x="1137" y="140"/>
                    </a:lnTo>
                    <a:lnTo>
                      <a:pt x="1136" y="143"/>
                    </a:lnTo>
                    <a:lnTo>
                      <a:pt x="1136" y="144"/>
                    </a:lnTo>
                    <a:lnTo>
                      <a:pt x="1136" y="147"/>
                    </a:lnTo>
                    <a:lnTo>
                      <a:pt x="1139" y="149"/>
                    </a:lnTo>
                    <a:lnTo>
                      <a:pt x="1140" y="152"/>
                    </a:lnTo>
                    <a:lnTo>
                      <a:pt x="1140" y="152"/>
                    </a:lnTo>
                    <a:lnTo>
                      <a:pt x="1140" y="155"/>
                    </a:lnTo>
                    <a:lnTo>
                      <a:pt x="1139" y="157"/>
                    </a:lnTo>
                    <a:lnTo>
                      <a:pt x="1137" y="161"/>
                    </a:lnTo>
                    <a:lnTo>
                      <a:pt x="1137" y="173"/>
                    </a:lnTo>
                    <a:lnTo>
                      <a:pt x="1137" y="173"/>
                    </a:lnTo>
                    <a:lnTo>
                      <a:pt x="1132" y="178"/>
                    </a:lnTo>
                    <a:lnTo>
                      <a:pt x="1130" y="180"/>
                    </a:lnTo>
                    <a:lnTo>
                      <a:pt x="1130" y="183"/>
                    </a:lnTo>
                    <a:lnTo>
                      <a:pt x="1130" y="183"/>
                    </a:lnTo>
                    <a:lnTo>
                      <a:pt x="1132" y="184"/>
                    </a:lnTo>
                    <a:lnTo>
                      <a:pt x="1136" y="184"/>
                    </a:lnTo>
                    <a:lnTo>
                      <a:pt x="1141" y="184"/>
                    </a:lnTo>
                    <a:lnTo>
                      <a:pt x="1141" y="177"/>
                    </a:lnTo>
                    <a:lnTo>
                      <a:pt x="1167" y="175"/>
                    </a:lnTo>
                    <a:lnTo>
                      <a:pt x="1176" y="183"/>
                    </a:lnTo>
                    <a:lnTo>
                      <a:pt x="1179" y="183"/>
                    </a:lnTo>
                    <a:lnTo>
                      <a:pt x="1179" y="177"/>
                    </a:lnTo>
                    <a:lnTo>
                      <a:pt x="1179" y="177"/>
                    </a:lnTo>
                    <a:lnTo>
                      <a:pt x="1183" y="177"/>
                    </a:lnTo>
                    <a:lnTo>
                      <a:pt x="1188" y="175"/>
                    </a:lnTo>
                    <a:lnTo>
                      <a:pt x="1185" y="160"/>
                    </a:lnTo>
                    <a:lnTo>
                      <a:pt x="1185" y="160"/>
                    </a:lnTo>
                    <a:lnTo>
                      <a:pt x="1189" y="156"/>
                    </a:lnTo>
                    <a:lnTo>
                      <a:pt x="1193" y="152"/>
                    </a:lnTo>
                    <a:lnTo>
                      <a:pt x="1194" y="149"/>
                    </a:lnTo>
                    <a:lnTo>
                      <a:pt x="1194" y="149"/>
                    </a:lnTo>
                    <a:lnTo>
                      <a:pt x="1196" y="148"/>
                    </a:lnTo>
                    <a:lnTo>
                      <a:pt x="1198" y="149"/>
                    </a:lnTo>
                    <a:lnTo>
                      <a:pt x="1198" y="149"/>
                    </a:lnTo>
                    <a:lnTo>
                      <a:pt x="1201" y="152"/>
                    </a:lnTo>
                    <a:lnTo>
                      <a:pt x="1205" y="153"/>
                    </a:lnTo>
                    <a:lnTo>
                      <a:pt x="1209" y="155"/>
                    </a:lnTo>
                    <a:lnTo>
                      <a:pt x="1211" y="153"/>
                    </a:lnTo>
                    <a:lnTo>
                      <a:pt x="1215" y="152"/>
                    </a:lnTo>
                    <a:lnTo>
                      <a:pt x="1218" y="151"/>
                    </a:lnTo>
                    <a:lnTo>
                      <a:pt x="1218" y="151"/>
                    </a:lnTo>
                    <a:lnTo>
                      <a:pt x="1219" y="149"/>
                    </a:lnTo>
                    <a:lnTo>
                      <a:pt x="1219" y="147"/>
                    </a:lnTo>
                    <a:lnTo>
                      <a:pt x="1220" y="144"/>
                    </a:lnTo>
                    <a:lnTo>
                      <a:pt x="1220" y="144"/>
                    </a:lnTo>
                    <a:lnTo>
                      <a:pt x="1214" y="138"/>
                    </a:lnTo>
                    <a:lnTo>
                      <a:pt x="1211" y="135"/>
                    </a:lnTo>
                    <a:lnTo>
                      <a:pt x="1210" y="132"/>
                    </a:lnTo>
                    <a:lnTo>
                      <a:pt x="1210" y="132"/>
                    </a:lnTo>
                    <a:lnTo>
                      <a:pt x="1210" y="131"/>
                    </a:lnTo>
                    <a:lnTo>
                      <a:pt x="1215" y="123"/>
                    </a:lnTo>
                    <a:lnTo>
                      <a:pt x="1215" y="123"/>
                    </a:lnTo>
                    <a:lnTo>
                      <a:pt x="1219" y="118"/>
                    </a:lnTo>
                    <a:lnTo>
                      <a:pt x="1220" y="118"/>
                    </a:lnTo>
                    <a:lnTo>
                      <a:pt x="1223" y="121"/>
                    </a:lnTo>
                    <a:lnTo>
                      <a:pt x="1223" y="121"/>
                    </a:lnTo>
                    <a:lnTo>
                      <a:pt x="1229" y="118"/>
                    </a:lnTo>
                    <a:lnTo>
                      <a:pt x="1235" y="116"/>
                    </a:lnTo>
                    <a:lnTo>
                      <a:pt x="1240" y="116"/>
                    </a:lnTo>
                    <a:lnTo>
                      <a:pt x="1240" y="116"/>
                    </a:lnTo>
                    <a:lnTo>
                      <a:pt x="1242" y="110"/>
                    </a:lnTo>
                    <a:lnTo>
                      <a:pt x="1245" y="103"/>
                    </a:lnTo>
                    <a:lnTo>
                      <a:pt x="1250" y="95"/>
                    </a:lnTo>
                    <a:lnTo>
                      <a:pt x="1253" y="91"/>
                    </a:lnTo>
                    <a:lnTo>
                      <a:pt x="1257" y="87"/>
                    </a:lnTo>
                    <a:lnTo>
                      <a:pt x="1277" y="91"/>
                    </a:lnTo>
                    <a:lnTo>
                      <a:pt x="1277" y="91"/>
                    </a:lnTo>
                    <a:lnTo>
                      <a:pt x="1280" y="88"/>
                    </a:lnTo>
                    <a:lnTo>
                      <a:pt x="1283" y="86"/>
                    </a:lnTo>
                    <a:lnTo>
                      <a:pt x="1289" y="83"/>
                    </a:lnTo>
                    <a:lnTo>
                      <a:pt x="1295" y="81"/>
                    </a:lnTo>
                    <a:lnTo>
                      <a:pt x="1298" y="79"/>
                    </a:lnTo>
                    <a:lnTo>
                      <a:pt x="1298" y="65"/>
                    </a:lnTo>
                    <a:lnTo>
                      <a:pt x="1298" y="65"/>
                    </a:lnTo>
                    <a:lnTo>
                      <a:pt x="1303" y="62"/>
                    </a:lnTo>
                    <a:lnTo>
                      <a:pt x="1308" y="60"/>
                    </a:lnTo>
                    <a:lnTo>
                      <a:pt x="1314" y="60"/>
                    </a:lnTo>
                    <a:lnTo>
                      <a:pt x="1320" y="59"/>
                    </a:lnTo>
                    <a:lnTo>
                      <a:pt x="1323" y="57"/>
                    </a:lnTo>
                    <a:lnTo>
                      <a:pt x="1328" y="53"/>
                    </a:lnTo>
                    <a:lnTo>
                      <a:pt x="1328" y="53"/>
                    </a:lnTo>
                    <a:lnTo>
                      <a:pt x="1333" y="47"/>
                    </a:lnTo>
                    <a:lnTo>
                      <a:pt x="1334" y="44"/>
                    </a:lnTo>
                    <a:lnTo>
                      <a:pt x="1337" y="42"/>
                    </a:lnTo>
                    <a:lnTo>
                      <a:pt x="1343" y="37"/>
                    </a:lnTo>
                    <a:lnTo>
                      <a:pt x="1328" y="26"/>
                    </a:lnTo>
                    <a:lnTo>
                      <a:pt x="1328" y="26"/>
                    </a:lnTo>
                    <a:lnTo>
                      <a:pt x="1323" y="33"/>
                    </a:lnTo>
                    <a:lnTo>
                      <a:pt x="1319" y="38"/>
                    </a:lnTo>
                    <a:lnTo>
                      <a:pt x="1316" y="39"/>
                    </a:lnTo>
                    <a:lnTo>
                      <a:pt x="1316" y="39"/>
                    </a:lnTo>
                    <a:lnTo>
                      <a:pt x="1314" y="38"/>
                    </a:lnTo>
                    <a:lnTo>
                      <a:pt x="1312" y="37"/>
                    </a:lnTo>
                    <a:lnTo>
                      <a:pt x="1312" y="33"/>
                    </a:lnTo>
                    <a:lnTo>
                      <a:pt x="1312" y="33"/>
                    </a:lnTo>
                    <a:lnTo>
                      <a:pt x="1310" y="29"/>
                    </a:lnTo>
                    <a:lnTo>
                      <a:pt x="1307" y="25"/>
                    </a:lnTo>
                    <a:lnTo>
                      <a:pt x="1306" y="21"/>
                    </a:lnTo>
                    <a:lnTo>
                      <a:pt x="1305" y="18"/>
                    </a:lnTo>
                    <a:lnTo>
                      <a:pt x="1305" y="18"/>
                    </a:lnTo>
                    <a:lnTo>
                      <a:pt x="1303" y="18"/>
                    </a:lnTo>
                    <a:lnTo>
                      <a:pt x="1301" y="20"/>
                    </a:lnTo>
                    <a:lnTo>
                      <a:pt x="1299" y="22"/>
                    </a:lnTo>
                    <a:lnTo>
                      <a:pt x="1299" y="22"/>
                    </a:lnTo>
                    <a:lnTo>
                      <a:pt x="1295" y="18"/>
                    </a:lnTo>
                    <a:lnTo>
                      <a:pt x="1293" y="13"/>
                    </a:lnTo>
                    <a:lnTo>
                      <a:pt x="1293" y="13"/>
                    </a:lnTo>
                    <a:lnTo>
                      <a:pt x="1294" y="9"/>
                    </a:lnTo>
                    <a:lnTo>
                      <a:pt x="1297" y="7"/>
                    </a:lnTo>
                    <a:lnTo>
                      <a:pt x="1299" y="5"/>
                    </a:lnTo>
                    <a:lnTo>
                      <a:pt x="1299" y="5"/>
                    </a:lnTo>
                    <a:lnTo>
                      <a:pt x="1302" y="5"/>
                    </a:lnTo>
                    <a:lnTo>
                      <a:pt x="1303" y="7"/>
                    </a:lnTo>
                    <a:lnTo>
                      <a:pt x="1306" y="9"/>
                    </a:lnTo>
                    <a:lnTo>
                      <a:pt x="1306" y="9"/>
                    </a:lnTo>
                    <a:lnTo>
                      <a:pt x="1310" y="11"/>
                    </a:lnTo>
                    <a:lnTo>
                      <a:pt x="1316" y="11"/>
                    </a:lnTo>
                    <a:lnTo>
                      <a:pt x="1325" y="9"/>
                    </a:lnTo>
                    <a:lnTo>
                      <a:pt x="1325" y="9"/>
                    </a:lnTo>
                    <a:lnTo>
                      <a:pt x="1327" y="8"/>
                    </a:lnTo>
                    <a:lnTo>
                      <a:pt x="1328" y="5"/>
                    </a:lnTo>
                    <a:lnTo>
                      <a:pt x="1329" y="0"/>
                    </a:lnTo>
                    <a:lnTo>
                      <a:pt x="1329" y="0"/>
                    </a:lnTo>
                    <a:lnTo>
                      <a:pt x="1334" y="2"/>
                    </a:lnTo>
                    <a:lnTo>
                      <a:pt x="1342" y="3"/>
                    </a:lnTo>
                    <a:lnTo>
                      <a:pt x="1354" y="7"/>
                    </a:lnTo>
                    <a:lnTo>
                      <a:pt x="1393" y="15"/>
                    </a:lnTo>
                    <a:lnTo>
                      <a:pt x="1398" y="30"/>
                    </a:lnTo>
                    <a:lnTo>
                      <a:pt x="1398" y="30"/>
                    </a:lnTo>
                    <a:lnTo>
                      <a:pt x="1399" y="34"/>
                    </a:lnTo>
                    <a:lnTo>
                      <a:pt x="1400" y="38"/>
                    </a:lnTo>
                    <a:lnTo>
                      <a:pt x="1399" y="51"/>
                    </a:lnTo>
                    <a:lnTo>
                      <a:pt x="1398" y="65"/>
                    </a:lnTo>
                    <a:lnTo>
                      <a:pt x="1398" y="65"/>
                    </a:lnTo>
                    <a:lnTo>
                      <a:pt x="1400" y="72"/>
                    </a:lnTo>
                    <a:lnTo>
                      <a:pt x="1403" y="82"/>
                    </a:lnTo>
                    <a:lnTo>
                      <a:pt x="1403" y="82"/>
                    </a:lnTo>
                    <a:lnTo>
                      <a:pt x="1403" y="85"/>
                    </a:lnTo>
                    <a:lnTo>
                      <a:pt x="1402" y="86"/>
                    </a:lnTo>
                    <a:lnTo>
                      <a:pt x="1399" y="87"/>
                    </a:lnTo>
                    <a:lnTo>
                      <a:pt x="1393" y="88"/>
                    </a:lnTo>
                    <a:lnTo>
                      <a:pt x="1393" y="88"/>
                    </a:lnTo>
                    <a:lnTo>
                      <a:pt x="1390" y="91"/>
                    </a:lnTo>
                    <a:lnTo>
                      <a:pt x="1390" y="95"/>
                    </a:lnTo>
                    <a:lnTo>
                      <a:pt x="1390" y="95"/>
                    </a:lnTo>
                    <a:lnTo>
                      <a:pt x="1393" y="99"/>
                    </a:lnTo>
                    <a:lnTo>
                      <a:pt x="1394" y="101"/>
                    </a:lnTo>
                    <a:lnTo>
                      <a:pt x="1394" y="104"/>
                    </a:lnTo>
                    <a:lnTo>
                      <a:pt x="1393" y="107"/>
                    </a:lnTo>
                    <a:lnTo>
                      <a:pt x="1390" y="109"/>
                    </a:lnTo>
                    <a:lnTo>
                      <a:pt x="1389" y="112"/>
                    </a:lnTo>
                    <a:lnTo>
                      <a:pt x="1389" y="112"/>
                    </a:lnTo>
                    <a:lnTo>
                      <a:pt x="1389" y="114"/>
                    </a:lnTo>
                    <a:lnTo>
                      <a:pt x="1390" y="117"/>
                    </a:lnTo>
                    <a:lnTo>
                      <a:pt x="1395" y="122"/>
                    </a:lnTo>
                    <a:lnTo>
                      <a:pt x="1402" y="126"/>
                    </a:lnTo>
                    <a:lnTo>
                      <a:pt x="1406" y="127"/>
                    </a:lnTo>
                    <a:lnTo>
                      <a:pt x="1406" y="127"/>
                    </a:lnTo>
                    <a:lnTo>
                      <a:pt x="1410" y="129"/>
                    </a:lnTo>
                    <a:lnTo>
                      <a:pt x="1413" y="129"/>
                    </a:lnTo>
                    <a:lnTo>
                      <a:pt x="1421" y="127"/>
                    </a:lnTo>
                    <a:lnTo>
                      <a:pt x="1435" y="123"/>
                    </a:lnTo>
                    <a:lnTo>
                      <a:pt x="1435" y="123"/>
                    </a:lnTo>
                    <a:lnTo>
                      <a:pt x="1438" y="123"/>
                    </a:lnTo>
                    <a:lnTo>
                      <a:pt x="1442" y="123"/>
                    </a:lnTo>
                    <a:lnTo>
                      <a:pt x="1447" y="121"/>
                    </a:lnTo>
                    <a:lnTo>
                      <a:pt x="1450" y="117"/>
                    </a:lnTo>
                    <a:lnTo>
                      <a:pt x="1451" y="116"/>
                    </a:lnTo>
                    <a:lnTo>
                      <a:pt x="1472" y="118"/>
                    </a:lnTo>
                    <a:lnTo>
                      <a:pt x="1481" y="125"/>
                    </a:lnTo>
                    <a:lnTo>
                      <a:pt x="1477" y="131"/>
                    </a:lnTo>
                    <a:lnTo>
                      <a:pt x="1477" y="131"/>
                    </a:lnTo>
                    <a:lnTo>
                      <a:pt x="1479" y="139"/>
                    </a:lnTo>
                    <a:lnTo>
                      <a:pt x="1482" y="144"/>
                    </a:lnTo>
                    <a:lnTo>
                      <a:pt x="1485" y="148"/>
                    </a:lnTo>
                    <a:lnTo>
                      <a:pt x="1485" y="148"/>
                    </a:lnTo>
                    <a:lnTo>
                      <a:pt x="1486" y="147"/>
                    </a:lnTo>
                    <a:lnTo>
                      <a:pt x="1489" y="144"/>
                    </a:lnTo>
                    <a:lnTo>
                      <a:pt x="1490" y="142"/>
                    </a:lnTo>
                    <a:lnTo>
                      <a:pt x="1490" y="139"/>
                    </a:lnTo>
                    <a:lnTo>
                      <a:pt x="1490" y="138"/>
                    </a:lnTo>
                    <a:lnTo>
                      <a:pt x="1490" y="138"/>
                    </a:lnTo>
                    <a:lnTo>
                      <a:pt x="1494" y="134"/>
                    </a:lnTo>
                    <a:lnTo>
                      <a:pt x="1498" y="131"/>
                    </a:lnTo>
                    <a:lnTo>
                      <a:pt x="1498" y="131"/>
                    </a:lnTo>
                    <a:lnTo>
                      <a:pt x="1500" y="136"/>
                    </a:lnTo>
                    <a:lnTo>
                      <a:pt x="1505" y="142"/>
                    </a:lnTo>
                    <a:lnTo>
                      <a:pt x="1512" y="148"/>
                    </a:lnTo>
                    <a:lnTo>
                      <a:pt x="1517" y="145"/>
                    </a:lnTo>
                    <a:lnTo>
                      <a:pt x="1517" y="145"/>
                    </a:lnTo>
                    <a:lnTo>
                      <a:pt x="1527" y="160"/>
                    </a:lnTo>
                    <a:lnTo>
                      <a:pt x="1527" y="160"/>
                    </a:lnTo>
                    <a:lnTo>
                      <a:pt x="1526" y="161"/>
                    </a:lnTo>
                    <a:lnTo>
                      <a:pt x="1526" y="165"/>
                    </a:lnTo>
                    <a:lnTo>
                      <a:pt x="1527" y="171"/>
                    </a:lnTo>
                    <a:lnTo>
                      <a:pt x="1527" y="171"/>
                    </a:lnTo>
                    <a:lnTo>
                      <a:pt x="1533" y="174"/>
                    </a:lnTo>
                    <a:lnTo>
                      <a:pt x="1539" y="177"/>
                    </a:lnTo>
                    <a:lnTo>
                      <a:pt x="1544" y="180"/>
                    </a:lnTo>
                    <a:lnTo>
                      <a:pt x="1547" y="182"/>
                    </a:lnTo>
                    <a:lnTo>
                      <a:pt x="1548" y="183"/>
                    </a:lnTo>
                    <a:lnTo>
                      <a:pt x="1548" y="183"/>
                    </a:lnTo>
                    <a:lnTo>
                      <a:pt x="1546" y="188"/>
                    </a:lnTo>
                    <a:lnTo>
                      <a:pt x="1543" y="191"/>
                    </a:lnTo>
                    <a:lnTo>
                      <a:pt x="1538" y="191"/>
                    </a:lnTo>
                    <a:lnTo>
                      <a:pt x="1538" y="191"/>
                    </a:lnTo>
                    <a:lnTo>
                      <a:pt x="1531" y="195"/>
                    </a:lnTo>
                    <a:lnTo>
                      <a:pt x="1525" y="199"/>
                    </a:lnTo>
                    <a:lnTo>
                      <a:pt x="1525" y="199"/>
                    </a:lnTo>
                    <a:lnTo>
                      <a:pt x="1521" y="208"/>
                    </a:lnTo>
                    <a:lnTo>
                      <a:pt x="1517" y="214"/>
                    </a:lnTo>
                    <a:lnTo>
                      <a:pt x="1533" y="231"/>
                    </a:lnTo>
                    <a:lnTo>
                      <a:pt x="1533" y="231"/>
                    </a:lnTo>
                    <a:lnTo>
                      <a:pt x="1535" y="231"/>
                    </a:lnTo>
                    <a:lnTo>
                      <a:pt x="1538" y="230"/>
                    </a:lnTo>
                    <a:lnTo>
                      <a:pt x="1542" y="227"/>
                    </a:lnTo>
                    <a:lnTo>
                      <a:pt x="1543" y="223"/>
                    </a:lnTo>
                    <a:lnTo>
                      <a:pt x="1546" y="221"/>
                    </a:lnTo>
                    <a:lnTo>
                      <a:pt x="1546" y="221"/>
                    </a:lnTo>
                    <a:lnTo>
                      <a:pt x="1548" y="217"/>
                    </a:lnTo>
                    <a:lnTo>
                      <a:pt x="1551" y="214"/>
                    </a:lnTo>
                    <a:lnTo>
                      <a:pt x="1560" y="209"/>
                    </a:lnTo>
                    <a:lnTo>
                      <a:pt x="1569" y="202"/>
                    </a:lnTo>
                    <a:lnTo>
                      <a:pt x="1573" y="199"/>
                    </a:lnTo>
                    <a:lnTo>
                      <a:pt x="1575" y="196"/>
                    </a:lnTo>
                    <a:lnTo>
                      <a:pt x="1575" y="196"/>
                    </a:lnTo>
                    <a:lnTo>
                      <a:pt x="1584" y="192"/>
                    </a:lnTo>
                    <a:lnTo>
                      <a:pt x="1596" y="191"/>
                    </a:lnTo>
                    <a:lnTo>
                      <a:pt x="1608" y="189"/>
                    </a:lnTo>
                    <a:lnTo>
                      <a:pt x="1612" y="188"/>
                    </a:lnTo>
                    <a:lnTo>
                      <a:pt x="1612" y="188"/>
                    </a:lnTo>
                    <a:lnTo>
                      <a:pt x="1614" y="182"/>
                    </a:lnTo>
                    <a:lnTo>
                      <a:pt x="1617" y="179"/>
                    </a:lnTo>
                    <a:lnTo>
                      <a:pt x="1618" y="178"/>
                    </a:lnTo>
                    <a:lnTo>
                      <a:pt x="1621" y="179"/>
                    </a:lnTo>
                    <a:lnTo>
                      <a:pt x="1626" y="182"/>
                    </a:lnTo>
                    <a:lnTo>
                      <a:pt x="1629" y="183"/>
                    </a:lnTo>
                    <a:lnTo>
                      <a:pt x="1632" y="183"/>
                    </a:lnTo>
                    <a:lnTo>
                      <a:pt x="1632" y="183"/>
                    </a:lnTo>
                    <a:lnTo>
                      <a:pt x="1638" y="182"/>
                    </a:lnTo>
                    <a:lnTo>
                      <a:pt x="1641" y="179"/>
                    </a:lnTo>
                    <a:lnTo>
                      <a:pt x="1651" y="174"/>
                    </a:lnTo>
                    <a:lnTo>
                      <a:pt x="1657" y="170"/>
                    </a:lnTo>
                    <a:lnTo>
                      <a:pt x="1660" y="169"/>
                    </a:lnTo>
                    <a:lnTo>
                      <a:pt x="1662" y="167"/>
                    </a:lnTo>
                    <a:lnTo>
                      <a:pt x="1662" y="167"/>
                    </a:lnTo>
                    <a:lnTo>
                      <a:pt x="1667" y="169"/>
                    </a:lnTo>
                    <a:lnTo>
                      <a:pt x="1673" y="173"/>
                    </a:lnTo>
                    <a:lnTo>
                      <a:pt x="1676" y="175"/>
                    </a:lnTo>
                    <a:lnTo>
                      <a:pt x="1679" y="175"/>
                    </a:lnTo>
                    <a:lnTo>
                      <a:pt x="1680" y="175"/>
                    </a:lnTo>
                    <a:lnTo>
                      <a:pt x="1680" y="175"/>
                    </a:lnTo>
                    <a:lnTo>
                      <a:pt x="1683" y="171"/>
                    </a:lnTo>
                    <a:lnTo>
                      <a:pt x="1683" y="166"/>
                    </a:lnTo>
                    <a:lnTo>
                      <a:pt x="1684" y="161"/>
                    </a:lnTo>
                    <a:lnTo>
                      <a:pt x="1686" y="157"/>
                    </a:lnTo>
                    <a:lnTo>
                      <a:pt x="1686" y="157"/>
                    </a:lnTo>
                    <a:lnTo>
                      <a:pt x="1696" y="153"/>
                    </a:lnTo>
                    <a:lnTo>
                      <a:pt x="1711" y="148"/>
                    </a:lnTo>
                    <a:lnTo>
                      <a:pt x="1711" y="148"/>
                    </a:lnTo>
                    <a:lnTo>
                      <a:pt x="1718" y="149"/>
                    </a:lnTo>
                    <a:lnTo>
                      <a:pt x="1723" y="153"/>
                    </a:lnTo>
                    <a:lnTo>
                      <a:pt x="1727" y="155"/>
                    </a:lnTo>
                    <a:lnTo>
                      <a:pt x="1730" y="156"/>
                    </a:lnTo>
                    <a:lnTo>
                      <a:pt x="1730" y="156"/>
                    </a:lnTo>
                    <a:lnTo>
                      <a:pt x="1732" y="155"/>
                    </a:lnTo>
                    <a:lnTo>
                      <a:pt x="1733" y="153"/>
                    </a:lnTo>
                    <a:lnTo>
                      <a:pt x="1733" y="145"/>
                    </a:lnTo>
                    <a:lnTo>
                      <a:pt x="1732" y="134"/>
                    </a:lnTo>
                    <a:lnTo>
                      <a:pt x="1732" y="134"/>
                    </a:lnTo>
                    <a:lnTo>
                      <a:pt x="1735" y="130"/>
                    </a:lnTo>
                    <a:lnTo>
                      <a:pt x="1736" y="125"/>
                    </a:lnTo>
                    <a:lnTo>
                      <a:pt x="1737" y="116"/>
                    </a:lnTo>
                    <a:lnTo>
                      <a:pt x="1737" y="104"/>
                    </a:lnTo>
                    <a:lnTo>
                      <a:pt x="1737" y="104"/>
                    </a:lnTo>
                    <a:lnTo>
                      <a:pt x="1737" y="100"/>
                    </a:lnTo>
                    <a:lnTo>
                      <a:pt x="1740" y="96"/>
                    </a:lnTo>
                    <a:lnTo>
                      <a:pt x="1743" y="92"/>
                    </a:lnTo>
                    <a:lnTo>
                      <a:pt x="1743" y="92"/>
                    </a:lnTo>
                    <a:lnTo>
                      <a:pt x="1744" y="91"/>
                    </a:lnTo>
                    <a:lnTo>
                      <a:pt x="1744" y="90"/>
                    </a:lnTo>
                    <a:lnTo>
                      <a:pt x="1745" y="87"/>
                    </a:lnTo>
                    <a:lnTo>
                      <a:pt x="1746" y="86"/>
                    </a:lnTo>
                    <a:lnTo>
                      <a:pt x="1749" y="85"/>
                    </a:lnTo>
                    <a:lnTo>
                      <a:pt x="1762" y="81"/>
                    </a:lnTo>
                    <a:lnTo>
                      <a:pt x="1762" y="81"/>
                    </a:lnTo>
                    <a:lnTo>
                      <a:pt x="1767" y="79"/>
                    </a:lnTo>
                    <a:lnTo>
                      <a:pt x="1772" y="79"/>
                    </a:lnTo>
                    <a:lnTo>
                      <a:pt x="1776" y="81"/>
                    </a:lnTo>
                    <a:lnTo>
                      <a:pt x="1780" y="82"/>
                    </a:lnTo>
                    <a:lnTo>
                      <a:pt x="1784" y="85"/>
                    </a:lnTo>
                    <a:lnTo>
                      <a:pt x="1787" y="87"/>
                    </a:lnTo>
                    <a:lnTo>
                      <a:pt x="1787" y="87"/>
                    </a:lnTo>
                    <a:lnTo>
                      <a:pt x="1792" y="91"/>
                    </a:lnTo>
                    <a:lnTo>
                      <a:pt x="1798" y="94"/>
                    </a:lnTo>
                    <a:lnTo>
                      <a:pt x="1803" y="95"/>
                    </a:lnTo>
                    <a:lnTo>
                      <a:pt x="1809" y="95"/>
                    </a:lnTo>
                    <a:lnTo>
                      <a:pt x="1816" y="94"/>
                    </a:lnTo>
                    <a:lnTo>
                      <a:pt x="1822" y="94"/>
                    </a:lnTo>
                    <a:lnTo>
                      <a:pt x="1822" y="94"/>
                    </a:lnTo>
                    <a:lnTo>
                      <a:pt x="1831" y="97"/>
                    </a:lnTo>
                    <a:lnTo>
                      <a:pt x="1846" y="107"/>
                    </a:lnTo>
                    <a:lnTo>
                      <a:pt x="1846" y="107"/>
                    </a:lnTo>
                    <a:lnTo>
                      <a:pt x="1848" y="110"/>
                    </a:lnTo>
                    <a:lnTo>
                      <a:pt x="1849" y="116"/>
                    </a:lnTo>
                    <a:lnTo>
                      <a:pt x="1849" y="127"/>
                    </a:lnTo>
                    <a:lnTo>
                      <a:pt x="1848" y="142"/>
                    </a:lnTo>
                    <a:lnTo>
                      <a:pt x="1848" y="142"/>
                    </a:lnTo>
                    <a:lnTo>
                      <a:pt x="1858" y="151"/>
                    </a:lnTo>
                    <a:lnTo>
                      <a:pt x="1858" y="151"/>
                    </a:lnTo>
                    <a:lnTo>
                      <a:pt x="1859" y="152"/>
                    </a:lnTo>
                    <a:lnTo>
                      <a:pt x="1860" y="153"/>
                    </a:lnTo>
                    <a:lnTo>
                      <a:pt x="1860" y="157"/>
                    </a:lnTo>
                    <a:lnTo>
                      <a:pt x="1858" y="162"/>
                    </a:lnTo>
                    <a:lnTo>
                      <a:pt x="1858" y="162"/>
                    </a:lnTo>
                    <a:lnTo>
                      <a:pt x="1845" y="179"/>
                    </a:lnTo>
                    <a:lnTo>
                      <a:pt x="1845" y="179"/>
                    </a:lnTo>
                    <a:lnTo>
                      <a:pt x="1840" y="182"/>
                    </a:lnTo>
                    <a:lnTo>
                      <a:pt x="1837" y="186"/>
                    </a:lnTo>
                    <a:lnTo>
                      <a:pt x="1832" y="193"/>
                    </a:lnTo>
                    <a:lnTo>
                      <a:pt x="1832" y="193"/>
                    </a:lnTo>
                    <a:lnTo>
                      <a:pt x="1825" y="196"/>
                    </a:lnTo>
                    <a:lnTo>
                      <a:pt x="1819" y="201"/>
                    </a:lnTo>
                    <a:lnTo>
                      <a:pt x="1810" y="209"/>
                    </a:lnTo>
                    <a:lnTo>
                      <a:pt x="1810" y="209"/>
                    </a:lnTo>
                    <a:lnTo>
                      <a:pt x="1803" y="212"/>
                    </a:lnTo>
                    <a:lnTo>
                      <a:pt x="1802" y="214"/>
                    </a:lnTo>
                    <a:lnTo>
                      <a:pt x="1801" y="217"/>
                    </a:lnTo>
                    <a:lnTo>
                      <a:pt x="1801" y="218"/>
                    </a:lnTo>
                    <a:lnTo>
                      <a:pt x="1801" y="218"/>
                    </a:lnTo>
                    <a:lnTo>
                      <a:pt x="1803" y="247"/>
                    </a:lnTo>
                    <a:lnTo>
                      <a:pt x="1803" y="247"/>
                    </a:lnTo>
                    <a:lnTo>
                      <a:pt x="1805" y="249"/>
                    </a:lnTo>
                    <a:lnTo>
                      <a:pt x="1805" y="252"/>
                    </a:lnTo>
                    <a:lnTo>
                      <a:pt x="1805" y="258"/>
                    </a:lnTo>
                    <a:lnTo>
                      <a:pt x="1801" y="266"/>
                    </a:lnTo>
                    <a:lnTo>
                      <a:pt x="1801" y="266"/>
                    </a:lnTo>
                    <a:lnTo>
                      <a:pt x="1797" y="272"/>
                    </a:lnTo>
                    <a:lnTo>
                      <a:pt x="1796" y="276"/>
                    </a:lnTo>
                    <a:lnTo>
                      <a:pt x="1794" y="280"/>
                    </a:lnTo>
                    <a:lnTo>
                      <a:pt x="1790" y="283"/>
                    </a:lnTo>
                    <a:lnTo>
                      <a:pt x="1790" y="283"/>
                    </a:lnTo>
                    <a:lnTo>
                      <a:pt x="1783" y="287"/>
                    </a:lnTo>
                    <a:lnTo>
                      <a:pt x="1775" y="292"/>
                    </a:lnTo>
                    <a:lnTo>
                      <a:pt x="1768" y="294"/>
                    </a:lnTo>
                    <a:lnTo>
                      <a:pt x="1766" y="294"/>
                    </a:lnTo>
                    <a:lnTo>
                      <a:pt x="1763" y="293"/>
                    </a:lnTo>
                    <a:lnTo>
                      <a:pt x="1763" y="293"/>
                    </a:lnTo>
                    <a:lnTo>
                      <a:pt x="1758" y="297"/>
                    </a:lnTo>
                    <a:lnTo>
                      <a:pt x="1752" y="302"/>
                    </a:lnTo>
                    <a:lnTo>
                      <a:pt x="1745" y="310"/>
                    </a:lnTo>
                    <a:lnTo>
                      <a:pt x="1743" y="314"/>
                    </a:lnTo>
                    <a:lnTo>
                      <a:pt x="1743" y="318"/>
                    </a:lnTo>
                    <a:lnTo>
                      <a:pt x="1743" y="318"/>
                    </a:lnTo>
                    <a:lnTo>
                      <a:pt x="1743" y="323"/>
                    </a:lnTo>
                    <a:lnTo>
                      <a:pt x="1745" y="329"/>
                    </a:lnTo>
                    <a:lnTo>
                      <a:pt x="1749" y="333"/>
                    </a:lnTo>
                    <a:lnTo>
                      <a:pt x="1752" y="337"/>
                    </a:lnTo>
                    <a:lnTo>
                      <a:pt x="1752" y="337"/>
                    </a:lnTo>
                    <a:lnTo>
                      <a:pt x="1766" y="342"/>
                    </a:lnTo>
                    <a:lnTo>
                      <a:pt x="1771" y="346"/>
                    </a:lnTo>
                    <a:lnTo>
                      <a:pt x="1775" y="349"/>
                    </a:lnTo>
                    <a:lnTo>
                      <a:pt x="1778" y="353"/>
                    </a:lnTo>
                    <a:lnTo>
                      <a:pt x="1780" y="358"/>
                    </a:lnTo>
                    <a:lnTo>
                      <a:pt x="1784" y="368"/>
                    </a:lnTo>
                    <a:lnTo>
                      <a:pt x="1784" y="368"/>
                    </a:lnTo>
                    <a:lnTo>
                      <a:pt x="1785" y="370"/>
                    </a:lnTo>
                    <a:lnTo>
                      <a:pt x="1788" y="371"/>
                    </a:lnTo>
                    <a:lnTo>
                      <a:pt x="1794" y="372"/>
                    </a:lnTo>
                    <a:lnTo>
                      <a:pt x="1798" y="374"/>
                    </a:lnTo>
                    <a:lnTo>
                      <a:pt x="1801" y="375"/>
                    </a:lnTo>
                    <a:lnTo>
                      <a:pt x="1803" y="379"/>
                    </a:lnTo>
                    <a:lnTo>
                      <a:pt x="1806" y="383"/>
                    </a:lnTo>
                    <a:lnTo>
                      <a:pt x="1806" y="383"/>
                    </a:lnTo>
                    <a:lnTo>
                      <a:pt x="1805" y="385"/>
                    </a:lnTo>
                    <a:lnTo>
                      <a:pt x="1803" y="386"/>
                    </a:lnTo>
                    <a:lnTo>
                      <a:pt x="1798" y="389"/>
                    </a:lnTo>
                    <a:lnTo>
                      <a:pt x="1792" y="389"/>
                    </a:lnTo>
                    <a:lnTo>
                      <a:pt x="1789" y="390"/>
                    </a:lnTo>
                    <a:lnTo>
                      <a:pt x="1785" y="393"/>
                    </a:lnTo>
                    <a:lnTo>
                      <a:pt x="1785" y="393"/>
                    </a:lnTo>
                    <a:lnTo>
                      <a:pt x="1787" y="409"/>
                    </a:lnTo>
                    <a:lnTo>
                      <a:pt x="1790" y="418"/>
                    </a:lnTo>
                    <a:lnTo>
                      <a:pt x="1793" y="421"/>
                    </a:lnTo>
                    <a:lnTo>
                      <a:pt x="1797" y="427"/>
                    </a:lnTo>
                    <a:lnTo>
                      <a:pt x="1797" y="427"/>
                    </a:lnTo>
                    <a:lnTo>
                      <a:pt x="1806" y="425"/>
                    </a:lnTo>
                    <a:lnTo>
                      <a:pt x="1822" y="421"/>
                    </a:lnTo>
                    <a:lnTo>
                      <a:pt x="1838" y="418"/>
                    </a:lnTo>
                    <a:lnTo>
                      <a:pt x="1846" y="416"/>
                    </a:lnTo>
                    <a:lnTo>
                      <a:pt x="1846" y="416"/>
                    </a:lnTo>
                    <a:lnTo>
                      <a:pt x="1849" y="421"/>
                    </a:lnTo>
                    <a:lnTo>
                      <a:pt x="1850" y="427"/>
                    </a:lnTo>
                    <a:lnTo>
                      <a:pt x="1851" y="442"/>
                    </a:lnTo>
                    <a:lnTo>
                      <a:pt x="1851" y="460"/>
                    </a:lnTo>
                    <a:lnTo>
                      <a:pt x="1838" y="486"/>
                    </a:lnTo>
                    <a:lnTo>
                      <a:pt x="1811" y="486"/>
                    </a:lnTo>
                    <a:lnTo>
                      <a:pt x="1806" y="491"/>
                    </a:lnTo>
                    <a:lnTo>
                      <a:pt x="1806" y="491"/>
                    </a:lnTo>
                    <a:lnTo>
                      <a:pt x="1806" y="498"/>
                    </a:lnTo>
                    <a:lnTo>
                      <a:pt x="1806" y="503"/>
                    </a:lnTo>
                    <a:lnTo>
                      <a:pt x="1805" y="506"/>
                    </a:lnTo>
                    <a:lnTo>
                      <a:pt x="1803" y="507"/>
                    </a:lnTo>
                    <a:lnTo>
                      <a:pt x="1803" y="507"/>
                    </a:lnTo>
                    <a:lnTo>
                      <a:pt x="1800" y="507"/>
                    </a:lnTo>
                    <a:lnTo>
                      <a:pt x="1798" y="508"/>
                    </a:lnTo>
                    <a:lnTo>
                      <a:pt x="1798" y="510"/>
                    </a:lnTo>
                    <a:lnTo>
                      <a:pt x="1798" y="512"/>
                    </a:lnTo>
                    <a:lnTo>
                      <a:pt x="1802" y="515"/>
                    </a:lnTo>
                    <a:lnTo>
                      <a:pt x="1806" y="516"/>
                    </a:lnTo>
                    <a:lnTo>
                      <a:pt x="1806" y="516"/>
                    </a:lnTo>
                    <a:lnTo>
                      <a:pt x="1814" y="521"/>
                    </a:lnTo>
                    <a:lnTo>
                      <a:pt x="1819" y="528"/>
                    </a:lnTo>
                    <a:lnTo>
                      <a:pt x="1842" y="528"/>
                    </a:lnTo>
                    <a:lnTo>
                      <a:pt x="1842" y="528"/>
                    </a:lnTo>
                    <a:lnTo>
                      <a:pt x="1841" y="533"/>
                    </a:lnTo>
                    <a:lnTo>
                      <a:pt x="1841" y="533"/>
                    </a:lnTo>
                    <a:lnTo>
                      <a:pt x="1835" y="534"/>
                    </a:lnTo>
                    <a:lnTo>
                      <a:pt x="1832" y="536"/>
                    </a:lnTo>
                    <a:lnTo>
                      <a:pt x="1829" y="538"/>
                    </a:lnTo>
                    <a:lnTo>
                      <a:pt x="1829" y="541"/>
                    </a:lnTo>
                    <a:lnTo>
                      <a:pt x="1832" y="546"/>
                    </a:lnTo>
                    <a:lnTo>
                      <a:pt x="1835" y="548"/>
                    </a:lnTo>
                    <a:lnTo>
                      <a:pt x="1835" y="548"/>
                    </a:lnTo>
                    <a:lnTo>
                      <a:pt x="1841" y="554"/>
                    </a:lnTo>
                    <a:lnTo>
                      <a:pt x="1848" y="559"/>
                    </a:lnTo>
                    <a:lnTo>
                      <a:pt x="1848" y="559"/>
                    </a:lnTo>
                    <a:lnTo>
                      <a:pt x="1851" y="559"/>
                    </a:lnTo>
                    <a:lnTo>
                      <a:pt x="1858" y="558"/>
                    </a:lnTo>
                    <a:lnTo>
                      <a:pt x="1864" y="559"/>
                    </a:lnTo>
                    <a:lnTo>
                      <a:pt x="1868" y="560"/>
                    </a:lnTo>
                    <a:lnTo>
                      <a:pt x="1871" y="563"/>
                    </a:lnTo>
                    <a:lnTo>
                      <a:pt x="1871" y="563"/>
                    </a:lnTo>
                    <a:lnTo>
                      <a:pt x="1853" y="574"/>
                    </a:lnTo>
                    <a:lnTo>
                      <a:pt x="1853" y="574"/>
                    </a:lnTo>
                    <a:lnTo>
                      <a:pt x="1854" y="578"/>
                    </a:lnTo>
                    <a:lnTo>
                      <a:pt x="1857" y="583"/>
                    </a:lnTo>
                    <a:lnTo>
                      <a:pt x="1857" y="583"/>
                    </a:lnTo>
                    <a:lnTo>
                      <a:pt x="1853" y="587"/>
                    </a:lnTo>
                    <a:lnTo>
                      <a:pt x="1850" y="590"/>
                    </a:lnTo>
                    <a:lnTo>
                      <a:pt x="1850" y="604"/>
                    </a:lnTo>
                    <a:lnTo>
                      <a:pt x="1840" y="605"/>
                    </a:lnTo>
                    <a:lnTo>
                      <a:pt x="1840" y="605"/>
                    </a:lnTo>
                    <a:lnTo>
                      <a:pt x="1840" y="624"/>
                    </a:lnTo>
                    <a:lnTo>
                      <a:pt x="1838" y="634"/>
                    </a:lnTo>
                    <a:lnTo>
                      <a:pt x="1837" y="643"/>
                    </a:lnTo>
                    <a:lnTo>
                      <a:pt x="1837" y="651"/>
                    </a:lnTo>
                    <a:lnTo>
                      <a:pt x="1837" y="651"/>
                    </a:lnTo>
                    <a:lnTo>
                      <a:pt x="1841" y="656"/>
                    </a:lnTo>
                    <a:lnTo>
                      <a:pt x="1844" y="661"/>
                    </a:lnTo>
                    <a:lnTo>
                      <a:pt x="1846" y="670"/>
                    </a:lnTo>
                    <a:lnTo>
                      <a:pt x="1849" y="679"/>
                    </a:lnTo>
                    <a:lnTo>
                      <a:pt x="1853" y="692"/>
                    </a:lnTo>
                    <a:lnTo>
                      <a:pt x="1853" y="692"/>
                    </a:lnTo>
                    <a:lnTo>
                      <a:pt x="1850" y="692"/>
                    </a:lnTo>
                    <a:lnTo>
                      <a:pt x="1846" y="691"/>
                    </a:lnTo>
                    <a:lnTo>
                      <a:pt x="1840" y="690"/>
                    </a:lnTo>
                    <a:lnTo>
                      <a:pt x="1829" y="691"/>
                    </a:lnTo>
                    <a:lnTo>
                      <a:pt x="1829" y="721"/>
                    </a:lnTo>
                    <a:lnTo>
                      <a:pt x="1824" y="726"/>
                    </a:lnTo>
                    <a:lnTo>
                      <a:pt x="1824" y="726"/>
                    </a:lnTo>
                    <a:lnTo>
                      <a:pt x="1837" y="738"/>
                    </a:lnTo>
                    <a:lnTo>
                      <a:pt x="1837" y="738"/>
                    </a:lnTo>
                    <a:lnTo>
                      <a:pt x="1848" y="742"/>
                    </a:lnTo>
                    <a:lnTo>
                      <a:pt x="1859" y="747"/>
                    </a:lnTo>
                    <a:lnTo>
                      <a:pt x="1870" y="751"/>
                    </a:lnTo>
                    <a:lnTo>
                      <a:pt x="1873" y="751"/>
                    </a:lnTo>
                    <a:lnTo>
                      <a:pt x="1876" y="751"/>
                    </a:lnTo>
                    <a:lnTo>
                      <a:pt x="1876" y="751"/>
                    </a:lnTo>
                    <a:lnTo>
                      <a:pt x="1877" y="749"/>
                    </a:lnTo>
                    <a:lnTo>
                      <a:pt x="1879" y="747"/>
                    </a:lnTo>
                    <a:lnTo>
                      <a:pt x="1880" y="742"/>
                    </a:lnTo>
                    <a:lnTo>
                      <a:pt x="1880" y="736"/>
                    </a:lnTo>
                    <a:lnTo>
                      <a:pt x="1881" y="732"/>
                    </a:lnTo>
                    <a:lnTo>
                      <a:pt x="1881" y="732"/>
                    </a:lnTo>
                    <a:lnTo>
                      <a:pt x="1884" y="731"/>
                    </a:lnTo>
                    <a:lnTo>
                      <a:pt x="1888" y="731"/>
                    </a:lnTo>
                    <a:lnTo>
                      <a:pt x="1895" y="732"/>
                    </a:lnTo>
                    <a:lnTo>
                      <a:pt x="1903" y="732"/>
                    </a:lnTo>
                    <a:lnTo>
                      <a:pt x="1907" y="732"/>
                    </a:lnTo>
                    <a:lnTo>
                      <a:pt x="1911" y="731"/>
                    </a:lnTo>
                    <a:lnTo>
                      <a:pt x="1911" y="731"/>
                    </a:lnTo>
                    <a:lnTo>
                      <a:pt x="1912" y="732"/>
                    </a:lnTo>
                    <a:lnTo>
                      <a:pt x="1912" y="732"/>
                    </a:lnTo>
                    <a:lnTo>
                      <a:pt x="1936" y="828"/>
                    </a:lnTo>
                    <a:lnTo>
                      <a:pt x="1938" y="849"/>
                    </a:lnTo>
                    <a:lnTo>
                      <a:pt x="1859" y="863"/>
                    </a:lnTo>
                    <a:lnTo>
                      <a:pt x="1776" y="847"/>
                    </a:lnTo>
                    <a:lnTo>
                      <a:pt x="1766" y="845"/>
                    </a:lnTo>
                    <a:lnTo>
                      <a:pt x="1737" y="836"/>
                    </a:lnTo>
                    <a:lnTo>
                      <a:pt x="1683" y="852"/>
                    </a:lnTo>
                    <a:lnTo>
                      <a:pt x="1667" y="852"/>
                    </a:lnTo>
                    <a:lnTo>
                      <a:pt x="1644" y="858"/>
                    </a:lnTo>
                    <a:lnTo>
                      <a:pt x="1606" y="887"/>
                    </a:lnTo>
                    <a:lnTo>
                      <a:pt x="1573" y="896"/>
                    </a:lnTo>
                    <a:lnTo>
                      <a:pt x="1505" y="972"/>
                    </a:lnTo>
                    <a:lnTo>
                      <a:pt x="1491" y="1003"/>
                    </a:lnTo>
                    <a:lnTo>
                      <a:pt x="1491" y="1003"/>
                    </a:lnTo>
                    <a:lnTo>
                      <a:pt x="1399" y="1011"/>
                    </a:lnTo>
                    <a:lnTo>
                      <a:pt x="1308" y="1019"/>
                    </a:lnTo>
                    <a:lnTo>
                      <a:pt x="1220" y="1024"/>
                    </a:lnTo>
                    <a:lnTo>
                      <a:pt x="1135" y="1029"/>
                    </a:lnTo>
                    <a:lnTo>
                      <a:pt x="975" y="1037"/>
                    </a:lnTo>
                    <a:lnTo>
                      <a:pt x="837" y="1041"/>
                    </a:lnTo>
                    <a:lnTo>
                      <a:pt x="837" y="1041"/>
                    </a:lnTo>
                    <a:lnTo>
                      <a:pt x="829" y="1042"/>
                    </a:lnTo>
                    <a:lnTo>
                      <a:pt x="829" y="1042"/>
                    </a:lnTo>
                    <a:lnTo>
                      <a:pt x="798" y="1043"/>
                    </a:lnTo>
                    <a:lnTo>
                      <a:pt x="760" y="1045"/>
                    </a:lnTo>
                    <a:lnTo>
                      <a:pt x="679" y="1046"/>
                    </a:lnTo>
                    <a:lnTo>
                      <a:pt x="581" y="1045"/>
                    </a:lnTo>
                    <a:lnTo>
                      <a:pt x="581" y="1045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93">
                <a:extLst>
                  <a:ext uri="{FF2B5EF4-FFF2-40B4-BE49-F238E27FC236}">
                    <a16:creationId xmlns:a16="http://schemas.microsoft.com/office/drawing/2014/main" id="{FCCB0704-19EA-44CF-8396-D1C49F00C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465638"/>
                <a:ext cx="1104900" cy="1604962"/>
              </a:xfrm>
              <a:custGeom>
                <a:avLst/>
                <a:gdLst>
                  <a:gd name="T0" fmla="*/ 253 w 696"/>
                  <a:gd name="T1" fmla="*/ 525 h 1038"/>
                  <a:gd name="T2" fmla="*/ 241 w 696"/>
                  <a:gd name="T3" fmla="*/ 509 h 1038"/>
                  <a:gd name="T4" fmla="*/ 246 w 696"/>
                  <a:gd name="T5" fmla="*/ 486 h 1038"/>
                  <a:gd name="T6" fmla="*/ 258 w 696"/>
                  <a:gd name="T7" fmla="*/ 445 h 1038"/>
                  <a:gd name="T8" fmla="*/ 268 w 696"/>
                  <a:gd name="T9" fmla="*/ 442 h 1038"/>
                  <a:gd name="T10" fmla="*/ 275 w 696"/>
                  <a:gd name="T11" fmla="*/ 410 h 1038"/>
                  <a:gd name="T12" fmla="*/ 280 w 696"/>
                  <a:gd name="T13" fmla="*/ 395 h 1038"/>
                  <a:gd name="T14" fmla="*/ 262 w 696"/>
                  <a:gd name="T15" fmla="*/ 360 h 1038"/>
                  <a:gd name="T16" fmla="*/ 237 w 696"/>
                  <a:gd name="T17" fmla="*/ 331 h 1038"/>
                  <a:gd name="T18" fmla="*/ 209 w 696"/>
                  <a:gd name="T19" fmla="*/ 319 h 1038"/>
                  <a:gd name="T20" fmla="*/ 214 w 696"/>
                  <a:gd name="T21" fmla="*/ 252 h 1038"/>
                  <a:gd name="T22" fmla="*/ 190 w 696"/>
                  <a:gd name="T23" fmla="*/ 157 h 1038"/>
                  <a:gd name="T24" fmla="*/ 175 w 696"/>
                  <a:gd name="T25" fmla="*/ 119 h 1038"/>
                  <a:gd name="T26" fmla="*/ 181 w 696"/>
                  <a:gd name="T27" fmla="*/ 81 h 1038"/>
                  <a:gd name="T28" fmla="*/ 183 w 696"/>
                  <a:gd name="T29" fmla="*/ 35 h 1038"/>
                  <a:gd name="T30" fmla="*/ 412 w 696"/>
                  <a:gd name="T31" fmla="*/ 0 h 1038"/>
                  <a:gd name="T32" fmla="*/ 485 w 696"/>
                  <a:gd name="T33" fmla="*/ 162 h 1038"/>
                  <a:gd name="T34" fmla="*/ 504 w 696"/>
                  <a:gd name="T35" fmla="*/ 224 h 1038"/>
                  <a:gd name="T36" fmla="*/ 518 w 696"/>
                  <a:gd name="T37" fmla="*/ 381 h 1038"/>
                  <a:gd name="T38" fmla="*/ 504 w 696"/>
                  <a:gd name="T39" fmla="*/ 436 h 1038"/>
                  <a:gd name="T40" fmla="*/ 488 w 696"/>
                  <a:gd name="T41" fmla="*/ 476 h 1038"/>
                  <a:gd name="T42" fmla="*/ 496 w 696"/>
                  <a:gd name="T43" fmla="*/ 491 h 1038"/>
                  <a:gd name="T44" fmla="*/ 510 w 696"/>
                  <a:gd name="T45" fmla="*/ 512 h 1038"/>
                  <a:gd name="T46" fmla="*/ 527 w 696"/>
                  <a:gd name="T47" fmla="*/ 524 h 1038"/>
                  <a:gd name="T48" fmla="*/ 551 w 696"/>
                  <a:gd name="T49" fmla="*/ 529 h 1038"/>
                  <a:gd name="T50" fmla="*/ 571 w 696"/>
                  <a:gd name="T51" fmla="*/ 537 h 1038"/>
                  <a:gd name="T52" fmla="*/ 584 w 696"/>
                  <a:gd name="T53" fmla="*/ 550 h 1038"/>
                  <a:gd name="T54" fmla="*/ 590 w 696"/>
                  <a:gd name="T55" fmla="*/ 565 h 1038"/>
                  <a:gd name="T56" fmla="*/ 593 w 696"/>
                  <a:gd name="T57" fmla="*/ 592 h 1038"/>
                  <a:gd name="T58" fmla="*/ 593 w 696"/>
                  <a:gd name="T59" fmla="*/ 614 h 1038"/>
                  <a:gd name="T60" fmla="*/ 623 w 696"/>
                  <a:gd name="T61" fmla="*/ 631 h 1038"/>
                  <a:gd name="T62" fmla="*/ 657 w 696"/>
                  <a:gd name="T63" fmla="*/ 657 h 1038"/>
                  <a:gd name="T64" fmla="*/ 679 w 696"/>
                  <a:gd name="T65" fmla="*/ 674 h 1038"/>
                  <a:gd name="T66" fmla="*/ 696 w 696"/>
                  <a:gd name="T67" fmla="*/ 708 h 1038"/>
                  <a:gd name="T68" fmla="*/ 671 w 696"/>
                  <a:gd name="T69" fmla="*/ 723 h 1038"/>
                  <a:gd name="T70" fmla="*/ 654 w 696"/>
                  <a:gd name="T71" fmla="*/ 751 h 1038"/>
                  <a:gd name="T72" fmla="*/ 627 w 696"/>
                  <a:gd name="T73" fmla="*/ 739 h 1038"/>
                  <a:gd name="T74" fmla="*/ 615 w 696"/>
                  <a:gd name="T75" fmla="*/ 757 h 1038"/>
                  <a:gd name="T76" fmla="*/ 575 w 696"/>
                  <a:gd name="T77" fmla="*/ 796 h 1038"/>
                  <a:gd name="T78" fmla="*/ 510 w 696"/>
                  <a:gd name="T79" fmla="*/ 827 h 1038"/>
                  <a:gd name="T80" fmla="*/ 486 w 696"/>
                  <a:gd name="T81" fmla="*/ 846 h 1038"/>
                  <a:gd name="T82" fmla="*/ 443 w 696"/>
                  <a:gd name="T83" fmla="*/ 879 h 1038"/>
                  <a:gd name="T84" fmla="*/ 404 w 696"/>
                  <a:gd name="T85" fmla="*/ 931 h 1038"/>
                  <a:gd name="T86" fmla="*/ 391 w 696"/>
                  <a:gd name="T87" fmla="*/ 962 h 1038"/>
                  <a:gd name="T88" fmla="*/ 378 w 696"/>
                  <a:gd name="T89" fmla="*/ 954 h 1038"/>
                  <a:gd name="T90" fmla="*/ 361 w 696"/>
                  <a:gd name="T91" fmla="*/ 957 h 1038"/>
                  <a:gd name="T92" fmla="*/ 374 w 696"/>
                  <a:gd name="T93" fmla="*/ 981 h 1038"/>
                  <a:gd name="T94" fmla="*/ 387 w 696"/>
                  <a:gd name="T95" fmla="*/ 1028 h 1038"/>
                  <a:gd name="T96" fmla="*/ 315 w 696"/>
                  <a:gd name="T97" fmla="*/ 1010 h 1038"/>
                  <a:gd name="T98" fmla="*/ 285 w 696"/>
                  <a:gd name="T99" fmla="*/ 983 h 1038"/>
                  <a:gd name="T100" fmla="*/ 298 w 696"/>
                  <a:gd name="T101" fmla="*/ 970 h 1038"/>
                  <a:gd name="T102" fmla="*/ 307 w 696"/>
                  <a:gd name="T103" fmla="*/ 949 h 1038"/>
                  <a:gd name="T104" fmla="*/ 289 w 696"/>
                  <a:gd name="T105" fmla="*/ 955 h 1038"/>
                  <a:gd name="T106" fmla="*/ 280 w 696"/>
                  <a:gd name="T107" fmla="*/ 927 h 1038"/>
                  <a:gd name="T108" fmla="*/ 250 w 696"/>
                  <a:gd name="T109" fmla="*/ 922 h 1038"/>
                  <a:gd name="T110" fmla="*/ 202 w 696"/>
                  <a:gd name="T111" fmla="*/ 932 h 1038"/>
                  <a:gd name="T112" fmla="*/ 1 w 696"/>
                  <a:gd name="T113" fmla="*/ 696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6" h="1038">
                    <a:moveTo>
                      <a:pt x="14" y="703"/>
                    </a:moveTo>
                    <a:lnTo>
                      <a:pt x="27" y="703"/>
                    </a:lnTo>
                    <a:lnTo>
                      <a:pt x="174" y="587"/>
                    </a:lnTo>
                    <a:lnTo>
                      <a:pt x="259" y="541"/>
                    </a:lnTo>
                    <a:lnTo>
                      <a:pt x="259" y="541"/>
                    </a:lnTo>
                    <a:lnTo>
                      <a:pt x="258" y="535"/>
                    </a:lnTo>
                    <a:lnTo>
                      <a:pt x="255" y="532"/>
                    </a:lnTo>
                    <a:lnTo>
                      <a:pt x="254" y="529"/>
                    </a:lnTo>
                    <a:lnTo>
                      <a:pt x="253" y="525"/>
                    </a:lnTo>
                    <a:lnTo>
                      <a:pt x="253" y="525"/>
                    </a:lnTo>
                    <a:lnTo>
                      <a:pt x="254" y="521"/>
                    </a:lnTo>
                    <a:lnTo>
                      <a:pt x="254" y="519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49" y="511"/>
                    </a:lnTo>
                    <a:lnTo>
                      <a:pt x="245" y="508"/>
                    </a:lnTo>
                    <a:lnTo>
                      <a:pt x="245" y="508"/>
                    </a:lnTo>
                    <a:lnTo>
                      <a:pt x="241" y="509"/>
                    </a:lnTo>
                    <a:lnTo>
                      <a:pt x="237" y="509"/>
                    </a:lnTo>
                    <a:lnTo>
                      <a:pt x="236" y="507"/>
                    </a:lnTo>
                    <a:lnTo>
                      <a:pt x="233" y="504"/>
                    </a:lnTo>
                    <a:lnTo>
                      <a:pt x="233" y="504"/>
                    </a:lnTo>
                    <a:lnTo>
                      <a:pt x="237" y="503"/>
                    </a:lnTo>
                    <a:lnTo>
                      <a:pt x="241" y="500"/>
                    </a:lnTo>
                    <a:lnTo>
                      <a:pt x="245" y="494"/>
                    </a:lnTo>
                    <a:lnTo>
                      <a:pt x="247" y="489"/>
                    </a:lnTo>
                    <a:lnTo>
                      <a:pt x="246" y="486"/>
                    </a:lnTo>
                    <a:lnTo>
                      <a:pt x="246" y="485"/>
                    </a:lnTo>
                    <a:lnTo>
                      <a:pt x="246" y="485"/>
                    </a:lnTo>
                    <a:lnTo>
                      <a:pt x="249" y="477"/>
                    </a:lnTo>
                    <a:lnTo>
                      <a:pt x="253" y="472"/>
                    </a:lnTo>
                    <a:lnTo>
                      <a:pt x="256" y="467"/>
                    </a:lnTo>
                    <a:lnTo>
                      <a:pt x="256" y="467"/>
                    </a:lnTo>
                    <a:lnTo>
                      <a:pt x="258" y="458"/>
                    </a:lnTo>
                    <a:lnTo>
                      <a:pt x="258" y="450"/>
                    </a:lnTo>
                    <a:lnTo>
                      <a:pt x="258" y="445"/>
                    </a:lnTo>
                    <a:lnTo>
                      <a:pt x="258" y="445"/>
                    </a:lnTo>
                    <a:lnTo>
                      <a:pt x="256" y="437"/>
                    </a:lnTo>
                    <a:lnTo>
                      <a:pt x="256" y="436"/>
                    </a:lnTo>
                    <a:lnTo>
                      <a:pt x="258" y="434"/>
                    </a:lnTo>
                    <a:lnTo>
                      <a:pt x="262" y="436"/>
                    </a:lnTo>
                    <a:lnTo>
                      <a:pt x="264" y="437"/>
                    </a:lnTo>
                    <a:lnTo>
                      <a:pt x="264" y="437"/>
                    </a:lnTo>
                    <a:lnTo>
                      <a:pt x="266" y="440"/>
                    </a:lnTo>
                    <a:lnTo>
                      <a:pt x="268" y="442"/>
                    </a:lnTo>
                    <a:lnTo>
                      <a:pt x="271" y="442"/>
                    </a:lnTo>
                    <a:lnTo>
                      <a:pt x="272" y="441"/>
                    </a:lnTo>
                    <a:lnTo>
                      <a:pt x="275" y="440"/>
                    </a:lnTo>
                    <a:lnTo>
                      <a:pt x="276" y="436"/>
                    </a:lnTo>
                    <a:lnTo>
                      <a:pt x="276" y="436"/>
                    </a:lnTo>
                    <a:lnTo>
                      <a:pt x="277" y="425"/>
                    </a:lnTo>
                    <a:lnTo>
                      <a:pt x="277" y="419"/>
                    </a:lnTo>
                    <a:lnTo>
                      <a:pt x="276" y="415"/>
                    </a:lnTo>
                    <a:lnTo>
                      <a:pt x="275" y="410"/>
                    </a:lnTo>
                    <a:lnTo>
                      <a:pt x="275" y="410"/>
                    </a:lnTo>
                    <a:lnTo>
                      <a:pt x="271" y="410"/>
                    </a:lnTo>
                    <a:lnTo>
                      <a:pt x="269" y="410"/>
                    </a:lnTo>
                    <a:lnTo>
                      <a:pt x="269" y="407"/>
                    </a:lnTo>
                    <a:lnTo>
                      <a:pt x="269" y="406"/>
                    </a:lnTo>
                    <a:lnTo>
                      <a:pt x="272" y="401"/>
                    </a:lnTo>
                    <a:lnTo>
                      <a:pt x="275" y="398"/>
                    </a:lnTo>
                    <a:lnTo>
                      <a:pt x="275" y="398"/>
                    </a:lnTo>
                    <a:lnTo>
                      <a:pt x="280" y="395"/>
                    </a:lnTo>
                    <a:lnTo>
                      <a:pt x="284" y="392"/>
                    </a:lnTo>
                    <a:lnTo>
                      <a:pt x="288" y="385"/>
                    </a:lnTo>
                    <a:lnTo>
                      <a:pt x="289" y="380"/>
                    </a:lnTo>
                    <a:lnTo>
                      <a:pt x="289" y="380"/>
                    </a:lnTo>
                    <a:lnTo>
                      <a:pt x="279" y="372"/>
                    </a:lnTo>
                    <a:lnTo>
                      <a:pt x="272" y="368"/>
                    </a:lnTo>
                    <a:lnTo>
                      <a:pt x="267" y="366"/>
                    </a:lnTo>
                    <a:lnTo>
                      <a:pt x="262" y="360"/>
                    </a:lnTo>
                    <a:lnTo>
                      <a:pt x="262" y="360"/>
                    </a:lnTo>
                    <a:lnTo>
                      <a:pt x="255" y="354"/>
                    </a:lnTo>
                    <a:lnTo>
                      <a:pt x="251" y="348"/>
                    </a:lnTo>
                    <a:lnTo>
                      <a:pt x="251" y="348"/>
                    </a:lnTo>
                    <a:lnTo>
                      <a:pt x="247" y="345"/>
                    </a:lnTo>
                    <a:lnTo>
                      <a:pt x="246" y="344"/>
                    </a:lnTo>
                    <a:lnTo>
                      <a:pt x="245" y="338"/>
                    </a:lnTo>
                    <a:lnTo>
                      <a:pt x="244" y="336"/>
                    </a:lnTo>
                    <a:lnTo>
                      <a:pt x="242" y="333"/>
                    </a:lnTo>
                    <a:lnTo>
                      <a:pt x="237" y="331"/>
                    </a:lnTo>
                    <a:lnTo>
                      <a:pt x="231" y="328"/>
                    </a:lnTo>
                    <a:lnTo>
                      <a:pt x="231" y="328"/>
                    </a:lnTo>
                    <a:lnTo>
                      <a:pt x="227" y="328"/>
                    </a:lnTo>
                    <a:lnTo>
                      <a:pt x="221" y="328"/>
                    </a:lnTo>
                    <a:lnTo>
                      <a:pt x="216" y="327"/>
                    </a:lnTo>
                    <a:lnTo>
                      <a:pt x="214" y="324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09" y="319"/>
                    </a:lnTo>
                    <a:lnTo>
                      <a:pt x="206" y="316"/>
                    </a:lnTo>
                    <a:lnTo>
                      <a:pt x="206" y="314"/>
                    </a:lnTo>
                    <a:lnTo>
                      <a:pt x="207" y="311"/>
                    </a:lnTo>
                    <a:lnTo>
                      <a:pt x="211" y="302"/>
                    </a:lnTo>
                    <a:lnTo>
                      <a:pt x="211" y="302"/>
                    </a:lnTo>
                    <a:lnTo>
                      <a:pt x="212" y="280"/>
                    </a:lnTo>
                    <a:lnTo>
                      <a:pt x="214" y="263"/>
                    </a:lnTo>
                    <a:lnTo>
                      <a:pt x="214" y="252"/>
                    </a:lnTo>
                    <a:lnTo>
                      <a:pt x="214" y="252"/>
                    </a:lnTo>
                    <a:lnTo>
                      <a:pt x="214" y="232"/>
                    </a:lnTo>
                    <a:lnTo>
                      <a:pt x="212" y="223"/>
                    </a:lnTo>
                    <a:lnTo>
                      <a:pt x="212" y="217"/>
                    </a:lnTo>
                    <a:lnTo>
                      <a:pt x="212" y="217"/>
                    </a:lnTo>
                    <a:lnTo>
                      <a:pt x="211" y="166"/>
                    </a:lnTo>
                    <a:lnTo>
                      <a:pt x="211" y="166"/>
                    </a:lnTo>
                    <a:lnTo>
                      <a:pt x="205" y="165"/>
                    </a:lnTo>
                    <a:lnTo>
                      <a:pt x="199" y="162"/>
                    </a:lnTo>
                    <a:lnTo>
                      <a:pt x="190" y="157"/>
                    </a:lnTo>
                    <a:lnTo>
                      <a:pt x="184" y="152"/>
                    </a:lnTo>
                    <a:lnTo>
                      <a:pt x="177" y="147"/>
                    </a:lnTo>
                    <a:lnTo>
                      <a:pt x="177" y="147"/>
                    </a:lnTo>
                    <a:lnTo>
                      <a:pt x="174" y="147"/>
                    </a:lnTo>
                    <a:lnTo>
                      <a:pt x="171" y="144"/>
                    </a:lnTo>
                    <a:lnTo>
                      <a:pt x="167" y="140"/>
                    </a:lnTo>
                    <a:lnTo>
                      <a:pt x="167" y="128"/>
                    </a:lnTo>
                    <a:lnTo>
                      <a:pt x="175" y="119"/>
                    </a:lnTo>
                    <a:lnTo>
                      <a:pt x="175" y="119"/>
                    </a:lnTo>
                    <a:lnTo>
                      <a:pt x="176" y="110"/>
                    </a:lnTo>
                    <a:lnTo>
                      <a:pt x="177" y="104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76" y="94"/>
                    </a:lnTo>
                    <a:lnTo>
                      <a:pt x="176" y="88"/>
                    </a:lnTo>
                    <a:lnTo>
                      <a:pt x="177" y="83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77"/>
                    </a:lnTo>
                    <a:lnTo>
                      <a:pt x="183" y="73"/>
                    </a:lnTo>
                    <a:lnTo>
                      <a:pt x="181" y="70"/>
                    </a:lnTo>
                    <a:lnTo>
                      <a:pt x="181" y="70"/>
                    </a:lnTo>
                    <a:lnTo>
                      <a:pt x="183" y="65"/>
                    </a:lnTo>
                    <a:lnTo>
                      <a:pt x="185" y="60"/>
                    </a:lnTo>
                    <a:lnTo>
                      <a:pt x="189" y="52"/>
                    </a:lnTo>
                    <a:lnTo>
                      <a:pt x="189" y="52"/>
                    </a:lnTo>
                    <a:lnTo>
                      <a:pt x="183" y="35"/>
                    </a:lnTo>
                    <a:lnTo>
                      <a:pt x="177" y="35"/>
                    </a:lnTo>
                    <a:lnTo>
                      <a:pt x="170" y="26"/>
                    </a:lnTo>
                    <a:lnTo>
                      <a:pt x="164" y="18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262" y="4"/>
                    </a:lnTo>
                    <a:lnTo>
                      <a:pt x="343" y="3"/>
                    </a:lnTo>
                    <a:lnTo>
                      <a:pt x="381" y="1"/>
                    </a:lnTo>
                    <a:lnTo>
                      <a:pt x="412" y="0"/>
                    </a:lnTo>
                    <a:lnTo>
                      <a:pt x="416" y="0"/>
                    </a:lnTo>
                    <a:lnTo>
                      <a:pt x="421" y="11"/>
                    </a:lnTo>
                    <a:lnTo>
                      <a:pt x="443" y="44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61" y="103"/>
                    </a:lnTo>
                    <a:lnTo>
                      <a:pt x="470" y="122"/>
                    </a:lnTo>
                    <a:lnTo>
                      <a:pt x="479" y="148"/>
                    </a:lnTo>
                    <a:lnTo>
                      <a:pt x="485" y="162"/>
                    </a:lnTo>
                    <a:lnTo>
                      <a:pt x="486" y="175"/>
                    </a:lnTo>
                    <a:lnTo>
                      <a:pt x="486" y="175"/>
                    </a:lnTo>
                    <a:lnTo>
                      <a:pt x="488" y="186"/>
                    </a:lnTo>
                    <a:lnTo>
                      <a:pt x="492" y="197"/>
                    </a:lnTo>
                    <a:lnTo>
                      <a:pt x="492" y="197"/>
                    </a:lnTo>
                    <a:lnTo>
                      <a:pt x="495" y="202"/>
                    </a:lnTo>
                    <a:lnTo>
                      <a:pt x="498" y="206"/>
                    </a:lnTo>
                    <a:lnTo>
                      <a:pt x="501" y="213"/>
                    </a:lnTo>
                    <a:lnTo>
                      <a:pt x="504" y="224"/>
                    </a:lnTo>
                    <a:lnTo>
                      <a:pt x="504" y="224"/>
                    </a:lnTo>
                    <a:lnTo>
                      <a:pt x="529" y="348"/>
                    </a:lnTo>
                    <a:lnTo>
                      <a:pt x="529" y="348"/>
                    </a:lnTo>
                    <a:lnTo>
                      <a:pt x="526" y="353"/>
                    </a:lnTo>
                    <a:lnTo>
                      <a:pt x="523" y="359"/>
                    </a:lnTo>
                    <a:lnTo>
                      <a:pt x="520" y="367"/>
                    </a:lnTo>
                    <a:lnTo>
                      <a:pt x="514" y="373"/>
                    </a:lnTo>
                    <a:lnTo>
                      <a:pt x="514" y="373"/>
                    </a:lnTo>
                    <a:lnTo>
                      <a:pt x="518" y="381"/>
                    </a:lnTo>
                    <a:lnTo>
                      <a:pt x="513" y="393"/>
                    </a:lnTo>
                    <a:lnTo>
                      <a:pt x="512" y="412"/>
                    </a:lnTo>
                    <a:lnTo>
                      <a:pt x="512" y="412"/>
                    </a:lnTo>
                    <a:lnTo>
                      <a:pt x="512" y="419"/>
                    </a:lnTo>
                    <a:lnTo>
                      <a:pt x="512" y="424"/>
                    </a:lnTo>
                    <a:lnTo>
                      <a:pt x="510" y="427"/>
                    </a:lnTo>
                    <a:lnTo>
                      <a:pt x="509" y="429"/>
                    </a:lnTo>
                    <a:lnTo>
                      <a:pt x="509" y="429"/>
                    </a:lnTo>
                    <a:lnTo>
                      <a:pt x="504" y="436"/>
                    </a:lnTo>
                    <a:lnTo>
                      <a:pt x="501" y="443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8" y="460"/>
                    </a:lnTo>
                    <a:lnTo>
                      <a:pt x="495" y="467"/>
                    </a:lnTo>
                    <a:lnTo>
                      <a:pt x="494" y="471"/>
                    </a:lnTo>
                    <a:lnTo>
                      <a:pt x="491" y="473"/>
                    </a:lnTo>
                    <a:lnTo>
                      <a:pt x="491" y="473"/>
                    </a:lnTo>
                    <a:lnTo>
                      <a:pt x="488" y="476"/>
                    </a:lnTo>
                    <a:lnTo>
                      <a:pt x="485" y="480"/>
                    </a:lnTo>
                    <a:lnTo>
                      <a:pt x="482" y="482"/>
                    </a:lnTo>
                    <a:lnTo>
                      <a:pt x="482" y="485"/>
                    </a:lnTo>
                    <a:lnTo>
                      <a:pt x="482" y="486"/>
                    </a:lnTo>
                    <a:lnTo>
                      <a:pt x="482" y="486"/>
                    </a:lnTo>
                    <a:lnTo>
                      <a:pt x="485" y="487"/>
                    </a:lnTo>
                    <a:lnTo>
                      <a:pt x="488" y="489"/>
                    </a:lnTo>
                    <a:lnTo>
                      <a:pt x="496" y="491"/>
                    </a:lnTo>
                    <a:lnTo>
                      <a:pt x="496" y="491"/>
                    </a:lnTo>
                    <a:lnTo>
                      <a:pt x="496" y="494"/>
                    </a:lnTo>
                    <a:lnTo>
                      <a:pt x="495" y="498"/>
                    </a:lnTo>
                    <a:lnTo>
                      <a:pt x="495" y="504"/>
                    </a:lnTo>
                    <a:lnTo>
                      <a:pt x="498" y="511"/>
                    </a:lnTo>
                    <a:lnTo>
                      <a:pt x="498" y="511"/>
                    </a:lnTo>
                    <a:lnTo>
                      <a:pt x="500" y="512"/>
                    </a:lnTo>
                    <a:lnTo>
                      <a:pt x="503" y="512"/>
                    </a:lnTo>
                    <a:lnTo>
                      <a:pt x="510" y="512"/>
                    </a:lnTo>
                    <a:lnTo>
                      <a:pt x="510" y="512"/>
                    </a:lnTo>
                    <a:lnTo>
                      <a:pt x="510" y="516"/>
                    </a:lnTo>
                    <a:lnTo>
                      <a:pt x="512" y="519"/>
                    </a:lnTo>
                    <a:lnTo>
                      <a:pt x="514" y="520"/>
                    </a:lnTo>
                    <a:lnTo>
                      <a:pt x="516" y="520"/>
                    </a:lnTo>
                    <a:lnTo>
                      <a:pt x="518" y="520"/>
                    </a:lnTo>
                    <a:lnTo>
                      <a:pt x="521" y="520"/>
                    </a:lnTo>
                    <a:lnTo>
                      <a:pt x="521" y="520"/>
                    </a:lnTo>
                    <a:lnTo>
                      <a:pt x="525" y="522"/>
                    </a:lnTo>
                    <a:lnTo>
                      <a:pt x="527" y="524"/>
                    </a:lnTo>
                    <a:lnTo>
                      <a:pt x="535" y="522"/>
                    </a:lnTo>
                    <a:lnTo>
                      <a:pt x="535" y="522"/>
                    </a:lnTo>
                    <a:lnTo>
                      <a:pt x="539" y="520"/>
                    </a:lnTo>
                    <a:lnTo>
                      <a:pt x="543" y="519"/>
                    </a:lnTo>
                    <a:lnTo>
                      <a:pt x="544" y="520"/>
                    </a:lnTo>
                    <a:lnTo>
                      <a:pt x="547" y="521"/>
                    </a:lnTo>
                    <a:lnTo>
                      <a:pt x="548" y="528"/>
                    </a:lnTo>
                    <a:lnTo>
                      <a:pt x="548" y="528"/>
                    </a:lnTo>
                    <a:lnTo>
                      <a:pt x="551" y="529"/>
                    </a:lnTo>
                    <a:lnTo>
                      <a:pt x="553" y="529"/>
                    </a:lnTo>
                    <a:lnTo>
                      <a:pt x="557" y="529"/>
                    </a:lnTo>
                    <a:lnTo>
                      <a:pt x="562" y="532"/>
                    </a:lnTo>
                    <a:lnTo>
                      <a:pt x="562" y="532"/>
                    </a:lnTo>
                    <a:lnTo>
                      <a:pt x="564" y="530"/>
                    </a:lnTo>
                    <a:lnTo>
                      <a:pt x="567" y="532"/>
                    </a:lnTo>
                    <a:lnTo>
                      <a:pt x="570" y="533"/>
                    </a:lnTo>
                    <a:lnTo>
                      <a:pt x="571" y="534"/>
                    </a:lnTo>
                    <a:lnTo>
                      <a:pt x="571" y="537"/>
                    </a:lnTo>
                    <a:lnTo>
                      <a:pt x="571" y="541"/>
                    </a:lnTo>
                    <a:lnTo>
                      <a:pt x="571" y="541"/>
                    </a:lnTo>
                    <a:lnTo>
                      <a:pt x="571" y="544"/>
                    </a:lnTo>
                    <a:lnTo>
                      <a:pt x="574" y="547"/>
                    </a:lnTo>
                    <a:lnTo>
                      <a:pt x="577" y="550"/>
                    </a:lnTo>
                    <a:lnTo>
                      <a:pt x="579" y="551"/>
                    </a:lnTo>
                    <a:lnTo>
                      <a:pt x="579" y="551"/>
                    </a:lnTo>
                    <a:lnTo>
                      <a:pt x="582" y="550"/>
                    </a:lnTo>
                    <a:lnTo>
                      <a:pt x="584" y="550"/>
                    </a:lnTo>
                    <a:lnTo>
                      <a:pt x="587" y="552"/>
                    </a:lnTo>
                    <a:lnTo>
                      <a:pt x="587" y="555"/>
                    </a:lnTo>
                    <a:lnTo>
                      <a:pt x="587" y="555"/>
                    </a:lnTo>
                    <a:lnTo>
                      <a:pt x="584" y="559"/>
                    </a:lnTo>
                    <a:lnTo>
                      <a:pt x="583" y="560"/>
                    </a:lnTo>
                    <a:lnTo>
                      <a:pt x="584" y="561"/>
                    </a:lnTo>
                    <a:lnTo>
                      <a:pt x="587" y="561"/>
                    </a:lnTo>
                    <a:lnTo>
                      <a:pt x="587" y="561"/>
                    </a:lnTo>
                    <a:lnTo>
                      <a:pt x="590" y="565"/>
                    </a:lnTo>
                    <a:lnTo>
                      <a:pt x="590" y="569"/>
                    </a:lnTo>
                    <a:lnTo>
                      <a:pt x="590" y="573"/>
                    </a:lnTo>
                    <a:lnTo>
                      <a:pt x="592" y="576"/>
                    </a:lnTo>
                    <a:lnTo>
                      <a:pt x="592" y="576"/>
                    </a:lnTo>
                    <a:lnTo>
                      <a:pt x="593" y="577"/>
                    </a:lnTo>
                    <a:lnTo>
                      <a:pt x="595" y="579"/>
                    </a:lnTo>
                    <a:lnTo>
                      <a:pt x="595" y="590"/>
                    </a:lnTo>
                    <a:lnTo>
                      <a:pt x="595" y="590"/>
                    </a:lnTo>
                    <a:lnTo>
                      <a:pt x="593" y="592"/>
                    </a:lnTo>
                    <a:lnTo>
                      <a:pt x="592" y="595"/>
                    </a:lnTo>
                    <a:lnTo>
                      <a:pt x="593" y="600"/>
                    </a:lnTo>
                    <a:lnTo>
                      <a:pt x="596" y="604"/>
                    </a:lnTo>
                    <a:lnTo>
                      <a:pt x="597" y="605"/>
                    </a:lnTo>
                    <a:lnTo>
                      <a:pt x="597" y="608"/>
                    </a:lnTo>
                    <a:lnTo>
                      <a:pt x="597" y="608"/>
                    </a:lnTo>
                    <a:lnTo>
                      <a:pt x="595" y="612"/>
                    </a:lnTo>
                    <a:lnTo>
                      <a:pt x="593" y="614"/>
                    </a:lnTo>
                    <a:lnTo>
                      <a:pt x="593" y="614"/>
                    </a:lnTo>
                    <a:lnTo>
                      <a:pt x="601" y="620"/>
                    </a:lnTo>
                    <a:lnTo>
                      <a:pt x="601" y="620"/>
                    </a:lnTo>
                    <a:lnTo>
                      <a:pt x="605" y="620"/>
                    </a:lnTo>
                    <a:lnTo>
                      <a:pt x="609" y="620"/>
                    </a:lnTo>
                    <a:lnTo>
                      <a:pt x="613" y="622"/>
                    </a:lnTo>
                    <a:lnTo>
                      <a:pt x="613" y="622"/>
                    </a:lnTo>
                    <a:lnTo>
                      <a:pt x="617" y="624"/>
                    </a:lnTo>
                    <a:lnTo>
                      <a:pt x="621" y="626"/>
                    </a:lnTo>
                    <a:lnTo>
                      <a:pt x="623" y="631"/>
                    </a:lnTo>
                    <a:lnTo>
                      <a:pt x="623" y="631"/>
                    </a:lnTo>
                    <a:lnTo>
                      <a:pt x="631" y="634"/>
                    </a:lnTo>
                    <a:lnTo>
                      <a:pt x="632" y="635"/>
                    </a:lnTo>
                    <a:lnTo>
                      <a:pt x="632" y="638"/>
                    </a:lnTo>
                    <a:lnTo>
                      <a:pt x="632" y="638"/>
                    </a:lnTo>
                    <a:lnTo>
                      <a:pt x="637" y="640"/>
                    </a:lnTo>
                    <a:lnTo>
                      <a:pt x="647" y="647"/>
                    </a:lnTo>
                    <a:lnTo>
                      <a:pt x="652" y="652"/>
                    </a:lnTo>
                    <a:lnTo>
                      <a:pt x="657" y="657"/>
                    </a:lnTo>
                    <a:lnTo>
                      <a:pt x="659" y="662"/>
                    </a:lnTo>
                    <a:lnTo>
                      <a:pt x="662" y="669"/>
                    </a:lnTo>
                    <a:lnTo>
                      <a:pt x="662" y="669"/>
                    </a:lnTo>
                    <a:lnTo>
                      <a:pt x="670" y="668"/>
                    </a:lnTo>
                    <a:lnTo>
                      <a:pt x="675" y="668"/>
                    </a:lnTo>
                    <a:lnTo>
                      <a:pt x="678" y="668"/>
                    </a:lnTo>
                    <a:lnTo>
                      <a:pt x="679" y="669"/>
                    </a:lnTo>
                    <a:lnTo>
                      <a:pt x="679" y="669"/>
                    </a:lnTo>
                    <a:lnTo>
                      <a:pt x="679" y="674"/>
                    </a:lnTo>
                    <a:lnTo>
                      <a:pt x="680" y="681"/>
                    </a:lnTo>
                    <a:lnTo>
                      <a:pt x="682" y="684"/>
                    </a:lnTo>
                    <a:lnTo>
                      <a:pt x="684" y="687"/>
                    </a:lnTo>
                    <a:lnTo>
                      <a:pt x="687" y="690"/>
                    </a:lnTo>
                    <a:lnTo>
                      <a:pt x="691" y="691"/>
                    </a:lnTo>
                    <a:lnTo>
                      <a:pt x="691" y="691"/>
                    </a:lnTo>
                    <a:lnTo>
                      <a:pt x="693" y="697"/>
                    </a:lnTo>
                    <a:lnTo>
                      <a:pt x="696" y="704"/>
                    </a:lnTo>
                    <a:lnTo>
                      <a:pt x="696" y="708"/>
                    </a:lnTo>
                    <a:lnTo>
                      <a:pt x="696" y="710"/>
                    </a:lnTo>
                    <a:lnTo>
                      <a:pt x="693" y="713"/>
                    </a:lnTo>
                    <a:lnTo>
                      <a:pt x="689" y="714"/>
                    </a:lnTo>
                    <a:lnTo>
                      <a:pt x="689" y="714"/>
                    </a:lnTo>
                    <a:lnTo>
                      <a:pt x="682" y="714"/>
                    </a:lnTo>
                    <a:lnTo>
                      <a:pt x="676" y="714"/>
                    </a:lnTo>
                    <a:lnTo>
                      <a:pt x="674" y="716"/>
                    </a:lnTo>
                    <a:lnTo>
                      <a:pt x="672" y="717"/>
                    </a:lnTo>
                    <a:lnTo>
                      <a:pt x="671" y="723"/>
                    </a:lnTo>
                    <a:lnTo>
                      <a:pt x="671" y="723"/>
                    </a:lnTo>
                    <a:lnTo>
                      <a:pt x="669" y="729"/>
                    </a:lnTo>
                    <a:lnTo>
                      <a:pt x="666" y="734"/>
                    </a:lnTo>
                    <a:lnTo>
                      <a:pt x="665" y="740"/>
                    </a:lnTo>
                    <a:lnTo>
                      <a:pt x="663" y="745"/>
                    </a:lnTo>
                    <a:lnTo>
                      <a:pt x="662" y="748"/>
                    </a:lnTo>
                    <a:lnTo>
                      <a:pt x="658" y="751"/>
                    </a:lnTo>
                    <a:lnTo>
                      <a:pt x="658" y="751"/>
                    </a:lnTo>
                    <a:lnTo>
                      <a:pt x="654" y="751"/>
                    </a:lnTo>
                    <a:lnTo>
                      <a:pt x="650" y="749"/>
                    </a:lnTo>
                    <a:lnTo>
                      <a:pt x="649" y="747"/>
                    </a:lnTo>
                    <a:lnTo>
                      <a:pt x="648" y="744"/>
                    </a:lnTo>
                    <a:lnTo>
                      <a:pt x="645" y="741"/>
                    </a:lnTo>
                    <a:lnTo>
                      <a:pt x="643" y="740"/>
                    </a:lnTo>
                    <a:lnTo>
                      <a:pt x="639" y="739"/>
                    </a:lnTo>
                    <a:lnTo>
                      <a:pt x="632" y="740"/>
                    </a:lnTo>
                    <a:lnTo>
                      <a:pt x="632" y="740"/>
                    </a:lnTo>
                    <a:lnTo>
                      <a:pt x="627" y="739"/>
                    </a:lnTo>
                    <a:lnTo>
                      <a:pt x="623" y="740"/>
                    </a:lnTo>
                    <a:lnTo>
                      <a:pt x="619" y="741"/>
                    </a:lnTo>
                    <a:lnTo>
                      <a:pt x="618" y="744"/>
                    </a:lnTo>
                    <a:lnTo>
                      <a:pt x="615" y="747"/>
                    </a:lnTo>
                    <a:lnTo>
                      <a:pt x="615" y="749"/>
                    </a:lnTo>
                    <a:lnTo>
                      <a:pt x="615" y="753"/>
                    </a:lnTo>
                    <a:lnTo>
                      <a:pt x="617" y="756"/>
                    </a:lnTo>
                    <a:lnTo>
                      <a:pt x="617" y="756"/>
                    </a:lnTo>
                    <a:lnTo>
                      <a:pt x="615" y="757"/>
                    </a:lnTo>
                    <a:lnTo>
                      <a:pt x="614" y="760"/>
                    </a:lnTo>
                    <a:lnTo>
                      <a:pt x="608" y="763"/>
                    </a:lnTo>
                    <a:lnTo>
                      <a:pt x="605" y="766"/>
                    </a:lnTo>
                    <a:lnTo>
                      <a:pt x="601" y="770"/>
                    </a:lnTo>
                    <a:lnTo>
                      <a:pt x="599" y="776"/>
                    </a:lnTo>
                    <a:lnTo>
                      <a:pt x="595" y="784"/>
                    </a:lnTo>
                    <a:lnTo>
                      <a:pt x="595" y="784"/>
                    </a:lnTo>
                    <a:lnTo>
                      <a:pt x="583" y="789"/>
                    </a:lnTo>
                    <a:lnTo>
                      <a:pt x="575" y="796"/>
                    </a:lnTo>
                    <a:lnTo>
                      <a:pt x="569" y="802"/>
                    </a:lnTo>
                    <a:lnTo>
                      <a:pt x="565" y="809"/>
                    </a:lnTo>
                    <a:lnTo>
                      <a:pt x="565" y="809"/>
                    </a:lnTo>
                    <a:lnTo>
                      <a:pt x="558" y="811"/>
                    </a:lnTo>
                    <a:lnTo>
                      <a:pt x="553" y="813"/>
                    </a:lnTo>
                    <a:lnTo>
                      <a:pt x="548" y="811"/>
                    </a:lnTo>
                    <a:lnTo>
                      <a:pt x="548" y="811"/>
                    </a:lnTo>
                    <a:lnTo>
                      <a:pt x="510" y="827"/>
                    </a:lnTo>
                    <a:lnTo>
                      <a:pt x="510" y="827"/>
                    </a:lnTo>
                    <a:lnTo>
                      <a:pt x="509" y="831"/>
                    </a:lnTo>
                    <a:lnTo>
                      <a:pt x="507" y="837"/>
                    </a:lnTo>
                    <a:lnTo>
                      <a:pt x="505" y="840"/>
                    </a:lnTo>
                    <a:lnTo>
                      <a:pt x="503" y="843"/>
                    </a:lnTo>
                    <a:lnTo>
                      <a:pt x="499" y="844"/>
                    </a:lnTo>
                    <a:lnTo>
                      <a:pt x="495" y="843"/>
                    </a:lnTo>
                    <a:lnTo>
                      <a:pt x="495" y="843"/>
                    </a:lnTo>
                    <a:lnTo>
                      <a:pt x="490" y="844"/>
                    </a:lnTo>
                    <a:lnTo>
                      <a:pt x="486" y="846"/>
                    </a:lnTo>
                    <a:lnTo>
                      <a:pt x="485" y="849"/>
                    </a:lnTo>
                    <a:lnTo>
                      <a:pt x="485" y="852"/>
                    </a:lnTo>
                    <a:lnTo>
                      <a:pt x="486" y="854"/>
                    </a:lnTo>
                    <a:lnTo>
                      <a:pt x="491" y="857"/>
                    </a:lnTo>
                    <a:lnTo>
                      <a:pt x="491" y="857"/>
                    </a:lnTo>
                    <a:lnTo>
                      <a:pt x="491" y="865"/>
                    </a:lnTo>
                    <a:lnTo>
                      <a:pt x="463" y="865"/>
                    </a:lnTo>
                    <a:lnTo>
                      <a:pt x="463" y="865"/>
                    </a:lnTo>
                    <a:lnTo>
                      <a:pt x="443" y="879"/>
                    </a:lnTo>
                    <a:lnTo>
                      <a:pt x="443" y="879"/>
                    </a:lnTo>
                    <a:lnTo>
                      <a:pt x="439" y="883"/>
                    </a:lnTo>
                    <a:lnTo>
                      <a:pt x="437" y="888"/>
                    </a:lnTo>
                    <a:lnTo>
                      <a:pt x="434" y="893"/>
                    </a:lnTo>
                    <a:lnTo>
                      <a:pt x="433" y="898"/>
                    </a:lnTo>
                    <a:lnTo>
                      <a:pt x="431" y="906"/>
                    </a:lnTo>
                    <a:lnTo>
                      <a:pt x="431" y="910"/>
                    </a:lnTo>
                    <a:lnTo>
                      <a:pt x="404" y="931"/>
                    </a:lnTo>
                    <a:lnTo>
                      <a:pt x="404" y="931"/>
                    </a:lnTo>
                    <a:lnTo>
                      <a:pt x="400" y="933"/>
                    </a:lnTo>
                    <a:lnTo>
                      <a:pt x="394" y="940"/>
                    </a:lnTo>
                    <a:lnTo>
                      <a:pt x="391" y="944"/>
                    </a:lnTo>
                    <a:lnTo>
                      <a:pt x="390" y="948"/>
                    </a:lnTo>
                    <a:lnTo>
                      <a:pt x="391" y="950"/>
                    </a:lnTo>
                    <a:lnTo>
                      <a:pt x="396" y="951"/>
                    </a:lnTo>
                    <a:lnTo>
                      <a:pt x="396" y="951"/>
                    </a:lnTo>
                    <a:lnTo>
                      <a:pt x="395" y="957"/>
                    </a:lnTo>
                    <a:lnTo>
                      <a:pt x="391" y="962"/>
                    </a:lnTo>
                    <a:lnTo>
                      <a:pt x="389" y="964"/>
                    </a:lnTo>
                    <a:lnTo>
                      <a:pt x="386" y="964"/>
                    </a:lnTo>
                    <a:lnTo>
                      <a:pt x="383" y="963"/>
                    </a:lnTo>
                    <a:lnTo>
                      <a:pt x="380" y="959"/>
                    </a:lnTo>
                    <a:lnTo>
                      <a:pt x="380" y="959"/>
                    </a:lnTo>
                    <a:lnTo>
                      <a:pt x="380" y="958"/>
                    </a:lnTo>
                    <a:lnTo>
                      <a:pt x="380" y="957"/>
                    </a:lnTo>
                    <a:lnTo>
                      <a:pt x="380" y="955"/>
                    </a:lnTo>
                    <a:lnTo>
                      <a:pt x="378" y="954"/>
                    </a:lnTo>
                    <a:lnTo>
                      <a:pt x="378" y="954"/>
                    </a:lnTo>
                    <a:lnTo>
                      <a:pt x="374" y="955"/>
                    </a:lnTo>
                    <a:lnTo>
                      <a:pt x="372" y="955"/>
                    </a:lnTo>
                    <a:lnTo>
                      <a:pt x="367" y="954"/>
                    </a:lnTo>
                    <a:lnTo>
                      <a:pt x="367" y="954"/>
                    </a:lnTo>
                    <a:lnTo>
                      <a:pt x="364" y="954"/>
                    </a:lnTo>
                    <a:lnTo>
                      <a:pt x="361" y="954"/>
                    </a:lnTo>
                    <a:lnTo>
                      <a:pt x="361" y="955"/>
                    </a:lnTo>
                    <a:lnTo>
                      <a:pt x="361" y="957"/>
                    </a:lnTo>
                    <a:lnTo>
                      <a:pt x="364" y="963"/>
                    </a:lnTo>
                    <a:lnTo>
                      <a:pt x="364" y="963"/>
                    </a:lnTo>
                    <a:lnTo>
                      <a:pt x="365" y="964"/>
                    </a:lnTo>
                    <a:lnTo>
                      <a:pt x="368" y="966"/>
                    </a:lnTo>
                    <a:lnTo>
                      <a:pt x="371" y="967"/>
                    </a:lnTo>
                    <a:lnTo>
                      <a:pt x="371" y="967"/>
                    </a:lnTo>
                    <a:lnTo>
                      <a:pt x="373" y="971"/>
                    </a:lnTo>
                    <a:lnTo>
                      <a:pt x="373" y="973"/>
                    </a:lnTo>
                    <a:lnTo>
                      <a:pt x="374" y="981"/>
                    </a:lnTo>
                    <a:lnTo>
                      <a:pt x="374" y="992"/>
                    </a:lnTo>
                    <a:lnTo>
                      <a:pt x="377" y="1003"/>
                    </a:lnTo>
                    <a:lnTo>
                      <a:pt x="377" y="1003"/>
                    </a:lnTo>
                    <a:lnTo>
                      <a:pt x="377" y="1007"/>
                    </a:lnTo>
                    <a:lnTo>
                      <a:pt x="380" y="1008"/>
                    </a:lnTo>
                    <a:lnTo>
                      <a:pt x="383" y="1014"/>
                    </a:lnTo>
                    <a:lnTo>
                      <a:pt x="386" y="1019"/>
                    </a:lnTo>
                    <a:lnTo>
                      <a:pt x="387" y="1023"/>
                    </a:lnTo>
                    <a:lnTo>
                      <a:pt x="387" y="1028"/>
                    </a:lnTo>
                    <a:lnTo>
                      <a:pt x="387" y="1028"/>
                    </a:lnTo>
                    <a:lnTo>
                      <a:pt x="381" y="1033"/>
                    </a:lnTo>
                    <a:lnTo>
                      <a:pt x="376" y="1036"/>
                    </a:lnTo>
                    <a:lnTo>
                      <a:pt x="369" y="1037"/>
                    </a:lnTo>
                    <a:lnTo>
                      <a:pt x="359" y="1038"/>
                    </a:lnTo>
                    <a:lnTo>
                      <a:pt x="359" y="1038"/>
                    </a:lnTo>
                    <a:lnTo>
                      <a:pt x="339" y="1025"/>
                    </a:lnTo>
                    <a:lnTo>
                      <a:pt x="315" y="1010"/>
                    </a:lnTo>
                    <a:lnTo>
                      <a:pt x="315" y="1010"/>
                    </a:lnTo>
                    <a:lnTo>
                      <a:pt x="307" y="1001"/>
                    </a:lnTo>
                    <a:lnTo>
                      <a:pt x="299" y="995"/>
                    </a:lnTo>
                    <a:lnTo>
                      <a:pt x="294" y="993"/>
                    </a:lnTo>
                    <a:lnTo>
                      <a:pt x="289" y="993"/>
                    </a:lnTo>
                    <a:lnTo>
                      <a:pt x="289" y="993"/>
                    </a:lnTo>
                    <a:lnTo>
                      <a:pt x="285" y="989"/>
                    </a:lnTo>
                    <a:lnTo>
                      <a:pt x="284" y="985"/>
                    </a:lnTo>
                    <a:lnTo>
                      <a:pt x="284" y="984"/>
                    </a:lnTo>
                    <a:lnTo>
                      <a:pt x="285" y="983"/>
                    </a:lnTo>
                    <a:lnTo>
                      <a:pt x="285" y="983"/>
                    </a:lnTo>
                    <a:lnTo>
                      <a:pt x="286" y="981"/>
                    </a:lnTo>
                    <a:lnTo>
                      <a:pt x="288" y="981"/>
                    </a:lnTo>
                    <a:lnTo>
                      <a:pt x="290" y="985"/>
                    </a:lnTo>
                    <a:lnTo>
                      <a:pt x="291" y="986"/>
                    </a:lnTo>
                    <a:lnTo>
                      <a:pt x="293" y="984"/>
                    </a:lnTo>
                    <a:lnTo>
                      <a:pt x="295" y="979"/>
                    </a:lnTo>
                    <a:lnTo>
                      <a:pt x="298" y="970"/>
                    </a:lnTo>
                    <a:lnTo>
                      <a:pt x="298" y="970"/>
                    </a:lnTo>
                    <a:lnTo>
                      <a:pt x="299" y="967"/>
                    </a:lnTo>
                    <a:lnTo>
                      <a:pt x="299" y="964"/>
                    </a:lnTo>
                    <a:lnTo>
                      <a:pt x="301" y="960"/>
                    </a:lnTo>
                    <a:lnTo>
                      <a:pt x="299" y="955"/>
                    </a:lnTo>
                    <a:lnTo>
                      <a:pt x="299" y="953"/>
                    </a:lnTo>
                    <a:lnTo>
                      <a:pt x="299" y="953"/>
                    </a:lnTo>
                    <a:lnTo>
                      <a:pt x="302" y="951"/>
                    </a:lnTo>
                    <a:lnTo>
                      <a:pt x="304" y="950"/>
                    </a:lnTo>
                    <a:lnTo>
                      <a:pt x="307" y="949"/>
                    </a:lnTo>
                    <a:lnTo>
                      <a:pt x="308" y="948"/>
                    </a:lnTo>
                    <a:lnTo>
                      <a:pt x="308" y="948"/>
                    </a:lnTo>
                    <a:lnTo>
                      <a:pt x="307" y="946"/>
                    </a:lnTo>
                    <a:lnTo>
                      <a:pt x="304" y="944"/>
                    </a:lnTo>
                    <a:lnTo>
                      <a:pt x="302" y="942"/>
                    </a:lnTo>
                    <a:lnTo>
                      <a:pt x="299" y="942"/>
                    </a:lnTo>
                    <a:lnTo>
                      <a:pt x="299" y="942"/>
                    </a:lnTo>
                    <a:lnTo>
                      <a:pt x="289" y="955"/>
                    </a:lnTo>
                    <a:lnTo>
                      <a:pt x="289" y="955"/>
                    </a:lnTo>
                    <a:lnTo>
                      <a:pt x="285" y="950"/>
                    </a:lnTo>
                    <a:lnTo>
                      <a:pt x="284" y="946"/>
                    </a:lnTo>
                    <a:lnTo>
                      <a:pt x="282" y="942"/>
                    </a:lnTo>
                    <a:lnTo>
                      <a:pt x="282" y="940"/>
                    </a:lnTo>
                    <a:lnTo>
                      <a:pt x="284" y="935"/>
                    </a:lnTo>
                    <a:lnTo>
                      <a:pt x="284" y="933"/>
                    </a:lnTo>
                    <a:lnTo>
                      <a:pt x="282" y="931"/>
                    </a:lnTo>
                    <a:lnTo>
                      <a:pt x="282" y="931"/>
                    </a:lnTo>
                    <a:lnTo>
                      <a:pt x="280" y="927"/>
                    </a:lnTo>
                    <a:lnTo>
                      <a:pt x="276" y="927"/>
                    </a:lnTo>
                    <a:lnTo>
                      <a:pt x="273" y="928"/>
                    </a:lnTo>
                    <a:lnTo>
                      <a:pt x="271" y="929"/>
                    </a:lnTo>
                    <a:lnTo>
                      <a:pt x="268" y="931"/>
                    </a:lnTo>
                    <a:lnTo>
                      <a:pt x="264" y="929"/>
                    </a:lnTo>
                    <a:lnTo>
                      <a:pt x="259" y="927"/>
                    </a:lnTo>
                    <a:lnTo>
                      <a:pt x="254" y="920"/>
                    </a:lnTo>
                    <a:lnTo>
                      <a:pt x="254" y="920"/>
                    </a:lnTo>
                    <a:lnTo>
                      <a:pt x="250" y="922"/>
                    </a:lnTo>
                    <a:lnTo>
                      <a:pt x="245" y="924"/>
                    </a:lnTo>
                    <a:lnTo>
                      <a:pt x="240" y="925"/>
                    </a:lnTo>
                    <a:lnTo>
                      <a:pt x="237" y="925"/>
                    </a:lnTo>
                    <a:lnTo>
                      <a:pt x="236" y="925"/>
                    </a:lnTo>
                    <a:lnTo>
                      <a:pt x="236" y="925"/>
                    </a:lnTo>
                    <a:lnTo>
                      <a:pt x="232" y="924"/>
                    </a:lnTo>
                    <a:lnTo>
                      <a:pt x="228" y="924"/>
                    </a:lnTo>
                    <a:lnTo>
                      <a:pt x="216" y="927"/>
                    </a:lnTo>
                    <a:lnTo>
                      <a:pt x="202" y="932"/>
                    </a:lnTo>
                    <a:lnTo>
                      <a:pt x="101" y="931"/>
                    </a:lnTo>
                    <a:lnTo>
                      <a:pt x="101" y="931"/>
                    </a:lnTo>
                    <a:lnTo>
                      <a:pt x="89" y="879"/>
                    </a:lnTo>
                    <a:lnTo>
                      <a:pt x="80" y="833"/>
                    </a:lnTo>
                    <a:lnTo>
                      <a:pt x="78" y="810"/>
                    </a:lnTo>
                    <a:lnTo>
                      <a:pt x="76" y="791"/>
                    </a:lnTo>
                    <a:lnTo>
                      <a:pt x="76" y="791"/>
                    </a:lnTo>
                    <a:lnTo>
                      <a:pt x="0" y="778"/>
                    </a:lnTo>
                    <a:lnTo>
                      <a:pt x="1" y="696"/>
                    </a:lnTo>
                    <a:lnTo>
                      <a:pt x="1" y="696"/>
                    </a:lnTo>
                    <a:lnTo>
                      <a:pt x="6" y="697"/>
                    </a:lnTo>
                    <a:lnTo>
                      <a:pt x="10" y="699"/>
                    </a:lnTo>
                    <a:lnTo>
                      <a:pt x="14" y="703"/>
                    </a:lnTo>
                    <a:lnTo>
                      <a:pt x="14" y="703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94">
                <a:extLst>
                  <a:ext uri="{FF2B5EF4-FFF2-40B4-BE49-F238E27FC236}">
                    <a16:creationId xmlns:a16="http://schemas.microsoft.com/office/drawing/2014/main" id="{A245D013-ED6B-4D18-BD8A-48218DC0D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149475"/>
                <a:ext cx="1662113" cy="1089025"/>
              </a:xfrm>
              <a:custGeom>
                <a:avLst/>
                <a:gdLst>
                  <a:gd name="T0" fmla="*/ 998 w 1047"/>
                  <a:gd name="T1" fmla="*/ 311 h 686"/>
                  <a:gd name="T2" fmla="*/ 1002 w 1047"/>
                  <a:gd name="T3" fmla="*/ 354 h 686"/>
                  <a:gd name="T4" fmla="*/ 1047 w 1047"/>
                  <a:gd name="T5" fmla="*/ 367 h 686"/>
                  <a:gd name="T6" fmla="*/ 1020 w 1047"/>
                  <a:gd name="T7" fmla="*/ 376 h 686"/>
                  <a:gd name="T8" fmla="*/ 984 w 1047"/>
                  <a:gd name="T9" fmla="*/ 421 h 686"/>
                  <a:gd name="T10" fmla="*/ 955 w 1047"/>
                  <a:gd name="T11" fmla="*/ 426 h 686"/>
                  <a:gd name="T12" fmla="*/ 923 w 1047"/>
                  <a:gd name="T13" fmla="*/ 430 h 686"/>
                  <a:gd name="T14" fmla="*/ 940 w 1047"/>
                  <a:gd name="T15" fmla="*/ 446 h 686"/>
                  <a:gd name="T16" fmla="*/ 973 w 1047"/>
                  <a:gd name="T17" fmla="*/ 454 h 686"/>
                  <a:gd name="T18" fmla="*/ 928 w 1047"/>
                  <a:gd name="T19" fmla="*/ 482 h 686"/>
                  <a:gd name="T20" fmla="*/ 880 w 1047"/>
                  <a:gd name="T21" fmla="*/ 512 h 686"/>
                  <a:gd name="T22" fmla="*/ 845 w 1047"/>
                  <a:gd name="T23" fmla="*/ 540 h 686"/>
                  <a:gd name="T24" fmla="*/ 848 w 1047"/>
                  <a:gd name="T25" fmla="*/ 568 h 686"/>
                  <a:gd name="T26" fmla="*/ 824 w 1047"/>
                  <a:gd name="T27" fmla="*/ 566 h 686"/>
                  <a:gd name="T28" fmla="*/ 771 w 1047"/>
                  <a:gd name="T29" fmla="*/ 594 h 686"/>
                  <a:gd name="T30" fmla="*/ 767 w 1047"/>
                  <a:gd name="T31" fmla="*/ 578 h 686"/>
                  <a:gd name="T32" fmla="*/ 770 w 1047"/>
                  <a:gd name="T33" fmla="*/ 556 h 686"/>
                  <a:gd name="T34" fmla="*/ 752 w 1047"/>
                  <a:gd name="T35" fmla="*/ 540 h 686"/>
                  <a:gd name="T36" fmla="*/ 734 w 1047"/>
                  <a:gd name="T37" fmla="*/ 535 h 686"/>
                  <a:gd name="T38" fmla="*/ 699 w 1047"/>
                  <a:gd name="T39" fmla="*/ 562 h 686"/>
                  <a:gd name="T40" fmla="*/ 656 w 1047"/>
                  <a:gd name="T41" fmla="*/ 597 h 686"/>
                  <a:gd name="T42" fmla="*/ 638 w 1047"/>
                  <a:gd name="T43" fmla="*/ 639 h 686"/>
                  <a:gd name="T44" fmla="*/ 616 w 1047"/>
                  <a:gd name="T45" fmla="*/ 667 h 686"/>
                  <a:gd name="T46" fmla="*/ 572 w 1047"/>
                  <a:gd name="T47" fmla="*/ 665 h 686"/>
                  <a:gd name="T48" fmla="*/ 503 w 1047"/>
                  <a:gd name="T49" fmla="*/ 641 h 686"/>
                  <a:gd name="T50" fmla="*/ 471 w 1047"/>
                  <a:gd name="T51" fmla="*/ 623 h 686"/>
                  <a:gd name="T52" fmla="*/ 458 w 1047"/>
                  <a:gd name="T53" fmla="*/ 653 h 686"/>
                  <a:gd name="T54" fmla="*/ 428 w 1047"/>
                  <a:gd name="T55" fmla="*/ 664 h 686"/>
                  <a:gd name="T56" fmla="*/ 398 w 1047"/>
                  <a:gd name="T57" fmla="*/ 626 h 686"/>
                  <a:gd name="T58" fmla="*/ 407 w 1047"/>
                  <a:gd name="T59" fmla="*/ 547 h 686"/>
                  <a:gd name="T60" fmla="*/ 340 w 1047"/>
                  <a:gd name="T61" fmla="*/ 574 h 686"/>
                  <a:gd name="T62" fmla="*/ 297 w 1047"/>
                  <a:gd name="T63" fmla="*/ 575 h 686"/>
                  <a:gd name="T64" fmla="*/ 256 w 1047"/>
                  <a:gd name="T65" fmla="*/ 608 h 686"/>
                  <a:gd name="T66" fmla="*/ 156 w 1047"/>
                  <a:gd name="T67" fmla="*/ 586 h 686"/>
                  <a:gd name="T68" fmla="*/ 83 w 1047"/>
                  <a:gd name="T69" fmla="*/ 548 h 686"/>
                  <a:gd name="T70" fmla="*/ 59 w 1047"/>
                  <a:gd name="T71" fmla="*/ 516 h 686"/>
                  <a:gd name="T72" fmla="*/ 21 w 1047"/>
                  <a:gd name="T73" fmla="*/ 533 h 686"/>
                  <a:gd name="T74" fmla="*/ 4 w 1047"/>
                  <a:gd name="T75" fmla="*/ 470 h 686"/>
                  <a:gd name="T76" fmla="*/ 16 w 1047"/>
                  <a:gd name="T77" fmla="*/ 381 h 686"/>
                  <a:gd name="T78" fmla="*/ 55 w 1047"/>
                  <a:gd name="T79" fmla="*/ 293 h 686"/>
                  <a:gd name="T80" fmla="*/ 131 w 1047"/>
                  <a:gd name="T81" fmla="*/ 248 h 686"/>
                  <a:gd name="T82" fmla="*/ 180 w 1047"/>
                  <a:gd name="T83" fmla="*/ 272 h 686"/>
                  <a:gd name="T84" fmla="*/ 284 w 1047"/>
                  <a:gd name="T85" fmla="*/ 263 h 686"/>
                  <a:gd name="T86" fmla="*/ 302 w 1047"/>
                  <a:gd name="T87" fmla="*/ 246 h 686"/>
                  <a:gd name="T88" fmla="*/ 320 w 1047"/>
                  <a:gd name="T89" fmla="*/ 214 h 686"/>
                  <a:gd name="T90" fmla="*/ 383 w 1047"/>
                  <a:gd name="T91" fmla="*/ 132 h 686"/>
                  <a:gd name="T92" fmla="*/ 368 w 1047"/>
                  <a:gd name="T93" fmla="*/ 66 h 686"/>
                  <a:gd name="T94" fmla="*/ 386 w 1047"/>
                  <a:gd name="T95" fmla="*/ 18 h 686"/>
                  <a:gd name="T96" fmla="*/ 450 w 1047"/>
                  <a:gd name="T97" fmla="*/ 34 h 686"/>
                  <a:gd name="T98" fmla="*/ 521 w 1047"/>
                  <a:gd name="T99" fmla="*/ 29 h 686"/>
                  <a:gd name="T100" fmla="*/ 535 w 1047"/>
                  <a:gd name="T101" fmla="*/ 56 h 686"/>
                  <a:gd name="T102" fmla="*/ 577 w 1047"/>
                  <a:gd name="T103" fmla="*/ 76 h 686"/>
                  <a:gd name="T104" fmla="*/ 643 w 1047"/>
                  <a:gd name="T105" fmla="*/ 53 h 686"/>
                  <a:gd name="T106" fmla="*/ 694 w 1047"/>
                  <a:gd name="T107" fmla="*/ 39 h 686"/>
                  <a:gd name="T108" fmla="*/ 722 w 1047"/>
                  <a:gd name="T109" fmla="*/ 76 h 686"/>
                  <a:gd name="T110" fmla="*/ 769 w 1047"/>
                  <a:gd name="T111" fmla="*/ 127 h 686"/>
                  <a:gd name="T112" fmla="*/ 854 w 1047"/>
                  <a:gd name="T113" fmla="*/ 113 h 686"/>
                  <a:gd name="T114" fmla="*/ 885 w 1047"/>
                  <a:gd name="T115" fmla="*/ 149 h 686"/>
                  <a:gd name="T116" fmla="*/ 990 w 1047"/>
                  <a:gd name="T117" fmla="*/ 18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47" h="686">
                    <a:moveTo>
                      <a:pt x="1001" y="188"/>
                    </a:moveTo>
                    <a:lnTo>
                      <a:pt x="1012" y="294"/>
                    </a:lnTo>
                    <a:lnTo>
                      <a:pt x="1015" y="294"/>
                    </a:lnTo>
                    <a:lnTo>
                      <a:pt x="1015" y="298"/>
                    </a:lnTo>
                    <a:lnTo>
                      <a:pt x="1015" y="298"/>
                    </a:lnTo>
                    <a:lnTo>
                      <a:pt x="1011" y="299"/>
                    </a:lnTo>
                    <a:lnTo>
                      <a:pt x="1007" y="301"/>
                    </a:lnTo>
                    <a:lnTo>
                      <a:pt x="1003" y="305"/>
                    </a:lnTo>
                    <a:lnTo>
                      <a:pt x="1003" y="305"/>
                    </a:lnTo>
                    <a:lnTo>
                      <a:pt x="1002" y="308"/>
                    </a:lnTo>
                    <a:lnTo>
                      <a:pt x="998" y="311"/>
                    </a:lnTo>
                    <a:lnTo>
                      <a:pt x="995" y="315"/>
                    </a:lnTo>
                    <a:lnTo>
                      <a:pt x="992" y="319"/>
                    </a:lnTo>
                    <a:lnTo>
                      <a:pt x="992" y="319"/>
                    </a:lnTo>
                    <a:lnTo>
                      <a:pt x="992" y="320"/>
                    </a:lnTo>
                    <a:lnTo>
                      <a:pt x="992" y="324"/>
                    </a:lnTo>
                    <a:lnTo>
                      <a:pt x="992" y="329"/>
                    </a:lnTo>
                    <a:lnTo>
                      <a:pt x="990" y="336"/>
                    </a:lnTo>
                    <a:lnTo>
                      <a:pt x="990" y="336"/>
                    </a:lnTo>
                    <a:lnTo>
                      <a:pt x="992" y="354"/>
                    </a:lnTo>
                    <a:lnTo>
                      <a:pt x="992" y="354"/>
                    </a:lnTo>
                    <a:lnTo>
                      <a:pt x="1002" y="354"/>
                    </a:lnTo>
                    <a:lnTo>
                      <a:pt x="1010" y="352"/>
                    </a:lnTo>
                    <a:lnTo>
                      <a:pt x="1017" y="351"/>
                    </a:lnTo>
                    <a:lnTo>
                      <a:pt x="1017" y="351"/>
                    </a:lnTo>
                    <a:lnTo>
                      <a:pt x="1019" y="354"/>
                    </a:lnTo>
                    <a:lnTo>
                      <a:pt x="1021" y="356"/>
                    </a:lnTo>
                    <a:lnTo>
                      <a:pt x="1021" y="356"/>
                    </a:lnTo>
                    <a:lnTo>
                      <a:pt x="1045" y="360"/>
                    </a:lnTo>
                    <a:lnTo>
                      <a:pt x="1045" y="360"/>
                    </a:lnTo>
                    <a:lnTo>
                      <a:pt x="1046" y="362"/>
                    </a:lnTo>
                    <a:lnTo>
                      <a:pt x="1047" y="365"/>
                    </a:lnTo>
                    <a:lnTo>
                      <a:pt x="1047" y="367"/>
                    </a:lnTo>
                    <a:lnTo>
                      <a:pt x="1046" y="368"/>
                    </a:lnTo>
                    <a:lnTo>
                      <a:pt x="1045" y="369"/>
                    </a:lnTo>
                    <a:lnTo>
                      <a:pt x="1041" y="369"/>
                    </a:lnTo>
                    <a:lnTo>
                      <a:pt x="1041" y="369"/>
                    </a:lnTo>
                    <a:lnTo>
                      <a:pt x="1038" y="369"/>
                    </a:lnTo>
                    <a:lnTo>
                      <a:pt x="1037" y="371"/>
                    </a:lnTo>
                    <a:lnTo>
                      <a:pt x="1036" y="372"/>
                    </a:lnTo>
                    <a:lnTo>
                      <a:pt x="1032" y="373"/>
                    </a:lnTo>
                    <a:lnTo>
                      <a:pt x="1032" y="373"/>
                    </a:lnTo>
                    <a:lnTo>
                      <a:pt x="1027" y="375"/>
                    </a:lnTo>
                    <a:lnTo>
                      <a:pt x="1020" y="376"/>
                    </a:lnTo>
                    <a:lnTo>
                      <a:pt x="1011" y="380"/>
                    </a:lnTo>
                    <a:lnTo>
                      <a:pt x="1006" y="384"/>
                    </a:lnTo>
                    <a:lnTo>
                      <a:pt x="999" y="389"/>
                    </a:lnTo>
                    <a:lnTo>
                      <a:pt x="999" y="389"/>
                    </a:lnTo>
                    <a:lnTo>
                      <a:pt x="998" y="391"/>
                    </a:lnTo>
                    <a:lnTo>
                      <a:pt x="998" y="394"/>
                    </a:lnTo>
                    <a:lnTo>
                      <a:pt x="995" y="402"/>
                    </a:lnTo>
                    <a:lnTo>
                      <a:pt x="995" y="402"/>
                    </a:lnTo>
                    <a:lnTo>
                      <a:pt x="990" y="408"/>
                    </a:lnTo>
                    <a:lnTo>
                      <a:pt x="986" y="413"/>
                    </a:lnTo>
                    <a:lnTo>
                      <a:pt x="984" y="421"/>
                    </a:lnTo>
                    <a:lnTo>
                      <a:pt x="984" y="421"/>
                    </a:lnTo>
                    <a:lnTo>
                      <a:pt x="983" y="424"/>
                    </a:lnTo>
                    <a:lnTo>
                      <a:pt x="983" y="424"/>
                    </a:lnTo>
                    <a:lnTo>
                      <a:pt x="972" y="420"/>
                    </a:lnTo>
                    <a:lnTo>
                      <a:pt x="964" y="419"/>
                    </a:lnTo>
                    <a:lnTo>
                      <a:pt x="959" y="417"/>
                    </a:lnTo>
                    <a:lnTo>
                      <a:pt x="959" y="417"/>
                    </a:lnTo>
                    <a:lnTo>
                      <a:pt x="958" y="422"/>
                    </a:lnTo>
                    <a:lnTo>
                      <a:pt x="957" y="425"/>
                    </a:lnTo>
                    <a:lnTo>
                      <a:pt x="955" y="426"/>
                    </a:lnTo>
                    <a:lnTo>
                      <a:pt x="955" y="426"/>
                    </a:lnTo>
                    <a:lnTo>
                      <a:pt x="946" y="428"/>
                    </a:lnTo>
                    <a:lnTo>
                      <a:pt x="940" y="428"/>
                    </a:lnTo>
                    <a:lnTo>
                      <a:pt x="936" y="426"/>
                    </a:lnTo>
                    <a:lnTo>
                      <a:pt x="936" y="426"/>
                    </a:lnTo>
                    <a:lnTo>
                      <a:pt x="933" y="424"/>
                    </a:lnTo>
                    <a:lnTo>
                      <a:pt x="932" y="424"/>
                    </a:lnTo>
                    <a:lnTo>
                      <a:pt x="929" y="422"/>
                    </a:lnTo>
                    <a:lnTo>
                      <a:pt x="929" y="422"/>
                    </a:lnTo>
                    <a:lnTo>
                      <a:pt x="927" y="424"/>
                    </a:lnTo>
                    <a:lnTo>
                      <a:pt x="924" y="426"/>
                    </a:lnTo>
                    <a:lnTo>
                      <a:pt x="923" y="430"/>
                    </a:lnTo>
                    <a:lnTo>
                      <a:pt x="923" y="430"/>
                    </a:lnTo>
                    <a:lnTo>
                      <a:pt x="925" y="435"/>
                    </a:lnTo>
                    <a:lnTo>
                      <a:pt x="928" y="439"/>
                    </a:lnTo>
                    <a:lnTo>
                      <a:pt x="928" y="439"/>
                    </a:lnTo>
                    <a:lnTo>
                      <a:pt x="931" y="438"/>
                    </a:lnTo>
                    <a:lnTo>
                      <a:pt x="932" y="437"/>
                    </a:lnTo>
                    <a:lnTo>
                      <a:pt x="935" y="435"/>
                    </a:lnTo>
                    <a:lnTo>
                      <a:pt x="935" y="435"/>
                    </a:lnTo>
                    <a:lnTo>
                      <a:pt x="936" y="438"/>
                    </a:lnTo>
                    <a:lnTo>
                      <a:pt x="937" y="442"/>
                    </a:lnTo>
                    <a:lnTo>
                      <a:pt x="940" y="446"/>
                    </a:lnTo>
                    <a:lnTo>
                      <a:pt x="942" y="450"/>
                    </a:lnTo>
                    <a:lnTo>
                      <a:pt x="942" y="450"/>
                    </a:lnTo>
                    <a:lnTo>
                      <a:pt x="942" y="454"/>
                    </a:lnTo>
                    <a:lnTo>
                      <a:pt x="944" y="455"/>
                    </a:lnTo>
                    <a:lnTo>
                      <a:pt x="945" y="456"/>
                    </a:lnTo>
                    <a:lnTo>
                      <a:pt x="945" y="456"/>
                    </a:lnTo>
                    <a:lnTo>
                      <a:pt x="949" y="455"/>
                    </a:lnTo>
                    <a:lnTo>
                      <a:pt x="953" y="450"/>
                    </a:lnTo>
                    <a:lnTo>
                      <a:pt x="958" y="443"/>
                    </a:lnTo>
                    <a:lnTo>
                      <a:pt x="973" y="454"/>
                    </a:lnTo>
                    <a:lnTo>
                      <a:pt x="973" y="454"/>
                    </a:lnTo>
                    <a:lnTo>
                      <a:pt x="967" y="459"/>
                    </a:lnTo>
                    <a:lnTo>
                      <a:pt x="964" y="461"/>
                    </a:lnTo>
                    <a:lnTo>
                      <a:pt x="963" y="464"/>
                    </a:lnTo>
                    <a:lnTo>
                      <a:pt x="958" y="470"/>
                    </a:lnTo>
                    <a:lnTo>
                      <a:pt x="958" y="470"/>
                    </a:lnTo>
                    <a:lnTo>
                      <a:pt x="953" y="474"/>
                    </a:lnTo>
                    <a:lnTo>
                      <a:pt x="950" y="477"/>
                    </a:lnTo>
                    <a:lnTo>
                      <a:pt x="944" y="477"/>
                    </a:lnTo>
                    <a:lnTo>
                      <a:pt x="937" y="477"/>
                    </a:lnTo>
                    <a:lnTo>
                      <a:pt x="933" y="479"/>
                    </a:lnTo>
                    <a:lnTo>
                      <a:pt x="928" y="482"/>
                    </a:lnTo>
                    <a:lnTo>
                      <a:pt x="928" y="496"/>
                    </a:lnTo>
                    <a:lnTo>
                      <a:pt x="928" y="496"/>
                    </a:lnTo>
                    <a:lnTo>
                      <a:pt x="924" y="498"/>
                    </a:lnTo>
                    <a:lnTo>
                      <a:pt x="919" y="500"/>
                    </a:lnTo>
                    <a:lnTo>
                      <a:pt x="913" y="503"/>
                    </a:lnTo>
                    <a:lnTo>
                      <a:pt x="909" y="505"/>
                    </a:lnTo>
                    <a:lnTo>
                      <a:pt x="907" y="508"/>
                    </a:lnTo>
                    <a:lnTo>
                      <a:pt x="887" y="504"/>
                    </a:lnTo>
                    <a:lnTo>
                      <a:pt x="887" y="504"/>
                    </a:lnTo>
                    <a:lnTo>
                      <a:pt x="883" y="508"/>
                    </a:lnTo>
                    <a:lnTo>
                      <a:pt x="880" y="512"/>
                    </a:lnTo>
                    <a:lnTo>
                      <a:pt x="875" y="521"/>
                    </a:lnTo>
                    <a:lnTo>
                      <a:pt x="872" y="529"/>
                    </a:lnTo>
                    <a:lnTo>
                      <a:pt x="870" y="533"/>
                    </a:lnTo>
                    <a:lnTo>
                      <a:pt x="870" y="533"/>
                    </a:lnTo>
                    <a:lnTo>
                      <a:pt x="865" y="533"/>
                    </a:lnTo>
                    <a:lnTo>
                      <a:pt x="859" y="535"/>
                    </a:lnTo>
                    <a:lnTo>
                      <a:pt x="853" y="538"/>
                    </a:lnTo>
                    <a:lnTo>
                      <a:pt x="853" y="538"/>
                    </a:lnTo>
                    <a:lnTo>
                      <a:pt x="850" y="535"/>
                    </a:lnTo>
                    <a:lnTo>
                      <a:pt x="848" y="535"/>
                    </a:lnTo>
                    <a:lnTo>
                      <a:pt x="845" y="540"/>
                    </a:lnTo>
                    <a:lnTo>
                      <a:pt x="845" y="540"/>
                    </a:lnTo>
                    <a:lnTo>
                      <a:pt x="840" y="548"/>
                    </a:lnTo>
                    <a:lnTo>
                      <a:pt x="839" y="549"/>
                    </a:lnTo>
                    <a:lnTo>
                      <a:pt x="839" y="549"/>
                    </a:lnTo>
                    <a:lnTo>
                      <a:pt x="841" y="552"/>
                    </a:lnTo>
                    <a:lnTo>
                      <a:pt x="844" y="556"/>
                    </a:lnTo>
                    <a:lnTo>
                      <a:pt x="849" y="561"/>
                    </a:lnTo>
                    <a:lnTo>
                      <a:pt x="849" y="561"/>
                    </a:lnTo>
                    <a:lnTo>
                      <a:pt x="849" y="564"/>
                    </a:lnTo>
                    <a:lnTo>
                      <a:pt x="849" y="566"/>
                    </a:lnTo>
                    <a:lnTo>
                      <a:pt x="848" y="568"/>
                    </a:lnTo>
                    <a:lnTo>
                      <a:pt x="848" y="568"/>
                    </a:lnTo>
                    <a:lnTo>
                      <a:pt x="845" y="569"/>
                    </a:lnTo>
                    <a:lnTo>
                      <a:pt x="841" y="572"/>
                    </a:lnTo>
                    <a:lnTo>
                      <a:pt x="839" y="572"/>
                    </a:lnTo>
                    <a:lnTo>
                      <a:pt x="835" y="570"/>
                    </a:lnTo>
                    <a:lnTo>
                      <a:pt x="831" y="569"/>
                    </a:lnTo>
                    <a:lnTo>
                      <a:pt x="827" y="566"/>
                    </a:lnTo>
                    <a:lnTo>
                      <a:pt x="827" y="566"/>
                    </a:lnTo>
                    <a:lnTo>
                      <a:pt x="826" y="565"/>
                    </a:lnTo>
                    <a:lnTo>
                      <a:pt x="824" y="566"/>
                    </a:lnTo>
                    <a:lnTo>
                      <a:pt x="824" y="566"/>
                    </a:lnTo>
                    <a:lnTo>
                      <a:pt x="823" y="569"/>
                    </a:lnTo>
                    <a:lnTo>
                      <a:pt x="819" y="573"/>
                    </a:lnTo>
                    <a:lnTo>
                      <a:pt x="814" y="577"/>
                    </a:lnTo>
                    <a:lnTo>
                      <a:pt x="818" y="592"/>
                    </a:lnTo>
                    <a:lnTo>
                      <a:pt x="818" y="592"/>
                    </a:lnTo>
                    <a:lnTo>
                      <a:pt x="813" y="594"/>
                    </a:lnTo>
                    <a:lnTo>
                      <a:pt x="809" y="594"/>
                    </a:lnTo>
                    <a:lnTo>
                      <a:pt x="809" y="600"/>
                    </a:lnTo>
                    <a:lnTo>
                      <a:pt x="806" y="600"/>
                    </a:lnTo>
                    <a:lnTo>
                      <a:pt x="796" y="592"/>
                    </a:lnTo>
                    <a:lnTo>
                      <a:pt x="771" y="594"/>
                    </a:lnTo>
                    <a:lnTo>
                      <a:pt x="771" y="601"/>
                    </a:lnTo>
                    <a:lnTo>
                      <a:pt x="771" y="601"/>
                    </a:lnTo>
                    <a:lnTo>
                      <a:pt x="766" y="603"/>
                    </a:lnTo>
                    <a:lnTo>
                      <a:pt x="762" y="601"/>
                    </a:lnTo>
                    <a:lnTo>
                      <a:pt x="760" y="600"/>
                    </a:lnTo>
                    <a:lnTo>
                      <a:pt x="760" y="600"/>
                    </a:lnTo>
                    <a:lnTo>
                      <a:pt x="760" y="597"/>
                    </a:lnTo>
                    <a:lnTo>
                      <a:pt x="762" y="595"/>
                    </a:lnTo>
                    <a:lnTo>
                      <a:pt x="767" y="590"/>
                    </a:lnTo>
                    <a:lnTo>
                      <a:pt x="767" y="590"/>
                    </a:lnTo>
                    <a:lnTo>
                      <a:pt x="767" y="578"/>
                    </a:lnTo>
                    <a:lnTo>
                      <a:pt x="769" y="574"/>
                    </a:lnTo>
                    <a:lnTo>
                      <a:pt x="770" y="572"/>
                    </a:lnTo>
                    <a:lnTo>
                      <a:pt x="770" y="569"/>
                    </a:lnTo>
                    <a:lnTo>
                      <a:pt x="770" y="569"/>
                    </a:lnTo>
                    <a:lnTo>
                      <a:pt x="769" y="566"/>
                    </a:lnTo>
                    <a:lnTo>
                      <a:pt x="766" y="564"/>
                    </a:lnTo>
                    <a:lnTo>
                      <a:pt x="766" y="562"/>
                    </a:lnTo>
                    <a:lnTo>
                      <a:pt x="766" y="560"/>
                    </a:lnTo>
                    <a:lnTo>
                      <a:pt x="767" y="559"/>
                    </a:lnTo>
                    <a:lnTo>
                      <a:pt x="770" y="556"/>
                    </a:lnTo>
                    <a:lnTo>
                      <a:pt x="770" y="556"/>
                    </a:lnTo>
                    <a:lnTo>
                      <a:pt x="770" y="553"/>
                    </a:lnTo>
                    <a:lnTo>
                      <a:pt x="771" y="551"/>
                    </a:lnTo>
                    <a:lnTo>
                      <a:pt x="771" y="548"/>
                    </a:lnTo>
                    <a:lnTo>
                      <a:pt x="770" y="548"/>
                    </a:lnTo>
                    <a:lnTo>
                      <a:pt x="770" y="548"/>
                    </a:lnTo>
                    <a:lnTo>
                      <a:pt x="769" y="549"/>
                    </a:lnTo>
                    <a:lnTo>
                      <a:pt x="766" y="549"/>
                    </a:lnTo>
                    <a:lnTo>
                      <a:pt x="762" y="546"/>
                    </a:lnTo>
                    <a:lnTo>
                      <a:pt x="758" y="539"/>
                    </a:lnTo>
                    <a:lnTo>
                      <a:pt x="758" y="539"/>
                    </a:lnTo>
                    <a:lnTo>
                      <a:pt x="752" y="540"/>
                    </a:lnTo>
                    <a:lnTo>
                      <a:pt x="749" y="539"/>
                    </a:lnTo>
                    <a:lnTo>
                      <a:pt x="748" y="534"/>
                    </a:lnTo>
                    <a:lnTo>
                      <a:pt x="748" y="534"/>
                    </a:lnTo>
                    <a:lnTo>
                      <a:pt x="747" y="534"/>
                    </a:lnTo>
                    <a:lnTo>
                      <a:pt x="744" y="534"/>
                    </a:lnTo>
                    <a:lnTo>
                      <a:pt x="741" y="535"/>
                    </a:lnTo>
                    <a:lnTo>
                      <a:pt x="738" y="537"/>
                    </a:lnTo>
                    <a:lnTo>
                      <a:pt x="736" y="537"/>
                    </a:lnTo>
                    <a:lnTo>
                      <a:pt x="735" y="535"/>
                    </a:lnTo>
                    <a:lnTo>
                      <a:pt x="735" y="535"/>
                    </a:lnTo>
                    <a:lnTo>
                      <a:pt x="734" y="535"/>
                    </a:lnTo>
                    <a:lnTo>
                      <a:pt x="731" y="537"/>
                    </a:lnTo>
                    <a:lnTo>
                      <a:pt x="729" y="539"/>
                    </a:lnTo>
                    <a:lnTo>
                      <a:pt x="726" y="542"/>
                    </a:lnTo>
                    <a:lnTo>
                      <a:pt x="726" y="542"/>
                    </a:lnTo>
                    <a:lnTo>
                      <a:pt x="719" y="543"/>
                    </a:lnTo>
                    <a:lnTo>
                      <a:pt x="716" y="543"/>
                    </a:lnTo>
                    <a:lnTo>
                      <a:pt x="714" y="544"/>
                    </a:lnTo>
                    <a:lnTo>
                      <a:pt x="713" y="547"/>
                    </a:lnTo>
                    <a:lnTo>
                      <a:pt x="712" y="551"/>
                    </a:lnTo>
                    <a:lnTo>
                      <a:pt x="712" y="561"/>
                    </a:lnTo>
                    <a:lnTo>
                      <a:pt x="699" y="562"/>
                    </a:lnTo>
                    <a:lnTo>
                      <a:pt x="699" y="570"/>
                    </a:lnTo>
                    <a:lnTo>
                      <a:pt x="688" y="570"/>
                    </a:lnTo>
                    <a:lnTo>
                      <a:pt x="678" y="582"/>
                    </a:lnTo>
                    <a:lnTo>
                      <a:pt x="678" y="582"/>
                    </a:lnTo>
                    <a:lnTo>
                      <a:pt x="678" y="586"/>
                    </a:lnTo>
                    <a:lnTo>
                      <a:pt x="678" y="590"/>
                    </a:lnTo>
                    <a:lnTo>
                      <a:pt x="678" y="591"/>
                    </a:lnTo>
                    <a:lnTo>
                      <a:pt x="678" y="591"/>
                    </a:lnTo>
                    <a:lnTo>
                      <a:pt x="670" y="596"/>
                    </a:lnTo>
                    <a:lnTo>
                      <a:pt x="666" y="597"/>
                    </a:lnTo>
                    <a:lnTo>
                      <a:pt x="656" y="597"/>
                    </a:lnTo>
                    <a:lnTo>
                      <a:pt x="656" y="597"/>
                    </a:lnTo>
                    <a:lnTo>
                      <a:pt x="653" y="601"/>
                    </a:lnTo>
                    <a:lnTo>
                      <a:pt x="651" y="604"/>
                    </a:lnTo>
                    <a:lnTo>
                      <a:pt x="647" y="606"/>
                    </a:lnTo>
                    <a:lnTo>
                      <a:pt x="647" y="606"/>
                    </a:lnTo>
                    <a:lnTo>
                      <a:pt x="646" y="625"/>
                    </a:lnTo>
                    <a:lnTo>
                      <a:pt x="644" y="638"/>
                    </a:lnTo>
                    <a:lnTo>
                      <a:pt x="643" y="643"/>
                    </a:lnTo>
                    <a:lnTo>
                      <a:pt x="643" y="643"/>
                    </a:lnTo>
                    <a:lnTo>
                      <a:pt x="642" y="643"/>
                    </a:lnTo>
                    <a:lnTo>
                      <a:pt x="638" y="639"/>
                    </a:lnTo>
                    <a:lnTo>
                      <a:pt x="634" y="635"/>
                    </a:lnTo>
                    <a:lnTo>
                      <a:pt x="634" y="635"/>
                    </a:lnTo>
                    <a:lnTo>
                      <a:pt x="624" y="640"/>
                    </a:lnTo>
                    <a:lnTo>
                      <a:pt x="616" y="644"/>
                    </a:lnTo>
                    <a:lnTo>
                      <a:pt x="612" y="647"/>
                    </a:lnTo>
                    <a:lnTo>
                      <a:pt x="612" y="647"/>
                    </a:lnTo>
                    <a:lnTo>
                      <a:pt x="617" y="654"/>
                    </a:lnTo>
                    <a:lnTo>
                      <a:pt x="621" y="662"/>
                    </a:lnTo>
                    <a:lnTo>
                      <a:pt x="621" y="662"/>
                    </a:lnTo>
                    <a:lnTo>
                      <a:pt x="620" y="664"/>
                    </a:lnTo>
                    <a:lnTo>
                      <a:pt x="616" y="667"/>
                    </a:lnTo>
                    <a:lnTo>
                      <a:pt x="603" y="674"/>
                    </a:lnTo>
                    <a:lnTo>
                      <a:pt x="603" y="674"/>
                    </a:lnTo>
                    <a:lnTo>
                      <a:pt x="578" y="684"/>
                    </a:lnTo>
                    <a:lnTo>
                      <a:pt x="578" y="684"/>
                    </a:lnTo>
                    <a:lnTo>
                      <a:pt x="576" y="686"/>
                    </a:lnTo>
                    <a:lnTo>
                      <a:pt x="572" y="684"/>
                    </a:lnTo>
                    <a:lnTo>
                      <a:pt x="570" y="683"/>
                    </a:lnTo>
                    <a:lnTo>
                      <a:pt x="570" y="683"/>
                    </a:lnTo>
                    <a:lnTo>
                      <a:pt x="569" y="679"/>
                    </a:lnTo>
                    <a:lnTo>
                      <a:pt x="569" y="673"/>
                    </a:lnTo>
                    <a:lnTo>
                      <a:pt x="572" y="665"/>
                    </a:lnTo>
                    <a:lnTo>
                      <a:pt x="576" y="653"/>
                    </a:lnTo>
                    <a:lnTo>
                      <a:pt x="563" y="645"/>
                    </a:lnTo>
                    <a:lnTo>
                      <a:pt x="563" y="645"/>
                    </a:lnTo>
                    <a:lnTo>
                      <a:pt x="545" y="651"/>
                    </a:lnTo>
                    <a:lnTo>
                      <a:pt x="528" y="654"/>
                    </a:lnTo>
                    <a:lnTo>
                      <a:pt x="512" y="657"/>
                    </a:lnTo>
                    <a:lnTo>
                      <a:pt x="512" y="657"/>
                    </a:lnTo>
                    <a:lnTo>
                      <a:pt x="508" y="652"/>
                    </a:lnTo>
                    <a:lnTo>
                      <a:pt x="506" y="647"/>
                    </a:lnTo>
                    <a:lnTo>
                      <a:pt x="503" y="641"/>
                    </a:lnTo>
                    <a:lnTo>
                      <a:pt x="503" y="641"/>
                    </a:lnTo>
                    <a:lnTo>
                      <a:pt x="495" y="639"/>
                    </a:lnTo>
                    <a:lnTo>
                      <a:pt x="490" y="636"/>
                    </a:lnTo>
                    <a:lnTo>
                      <a:pt x="486" y="632"/>
                    </a:lnTo>
                    <a:lnTo>
                      <a:pt x="482" y="629"/>
                    </a:lnTo>
                    <a:lnTo>
                      <a:pt x="478" y="623"/>
                    </a:lnTo>
                    <a:lnTo>
                      <a:pt x="477" y="621"/>
                    </a:lnTo>
                    <a:lnTo>
                      <a:pt x="476" y="621"/>
                    </a:lnTo>
                    <a:lnTo>
                      <a:pt x="476" y="621"/>
                    </a:lnTo>
                    <a:lnTo>
                      <a:pt x="476" y="622"/>
                    </a:lnTo>
                    <a:lnTo>
                      <a:pt x="475" y="623"/>
                    </a:lnTo>
                    <a:lnTo>
                      <a:pt x="471" y="623"/>
                    </a:lnTo>
                    <a:lnTo>
                      <a:pt x="467" y="626"/>
                    </a:lnTo>
                    <a:lnTo>
                      <a:pt x="462" y="630"/>
                    </a:lnTo>
                    <a:lnTo>
                      <a:pt x="462" y="630"/>
                    </a:lnTo>
                    <a:lnTo>
                      <a:pt x="463" y="635"/>
                    </a:lnTo>
                    <a:lnTo>
                      <a:pt x="464" y="640"/>
                    </a:lnTo>
                    <a:lnTo>
                      <a:pt x="469" y="648"/>
                    </a:lnTo>
                    <a:lnTo>
                      <a:pt x="469" y="648"/>
                    </a:lnTo>
                    <a:lnTo>
                      <a:pt x="467" y="651"/>
                    </a:lnTo>
                    <a:lnTo>
                      <a:pt x="463" y="652"/>
                    </a:lnTo>
                    <a:lnTo>
                      <a:pt x="460" y="653"/>
                    </a:lnTo>
                    <a:lnTo>
                      <a:pt x="458" y="653"/>
                    </a:lnTo>
                    <a:lnTo>
                      <a:pt x="454" y="652"/>
                    </a:lnTo>
                    <a:lnTo>
                      <a:pt x="451" y="651"/>
                    </a:lnTo>
                    <a:lnTo>
                      <a:pt x="451" y="651"/>
                    </a:lnTo>
                    <a:lnTo>
                      <a:pt x="445" y="656"/>
                    </a:lnTo>
                    <a:lnTo>
                      <a:pt x="442" y="658"/>
                    </a:lnTo>
                    <a:lnTo>
                      <a:pt x="441" y="661"/>
                    </a:lnTo>
                    <a:lnTo>
                      <a:pt x="442" y="662"/>
                    </a:lnTo>
                    <a:lnTo>
                      <a:pt x="442" y="662"/>
                    </a:lnTo>
                    <a:lnTo>
                      <a:pt x="436" y="664"/>
                    </a:lnTo>
                    <a:lnTo>
                      <a:pt x="428" y="664"/>
                    </a:lnTo>
                    <a:lnTo>
                      <a:pt x="428" y="664"/>
                    </a:lnTo>
                    <a:lnTo>
                      <a:pt x="414" y="661"/>
                    </a:lnTo>
                    <a:lnTo>
                      <a:pt x="403" y="657"/>
                    </a:lnTo>
                    <a:lnTo>
                      <a:pt x="395" y="653"/>
                    </a:lnTo>
                    <a:lnTo>
                      <a:pt x="392" y="649"/>
                    </a:lnTo>
                    <a:lnTo>
                      <a:pt x="392" y="649"/>
                    </a:lnTo>
                    <a:lnTo>
                      <a:pt x="394" y="647"/>
                    </a:lnTo>
                    <a:lnTo>
                      <a:pt x="395" y="644"/>
                    </a:lnTo>
                    <a:lnTo>
                      <a:pt x="397" y="640"/>
                    </a:lnTo>
                    <a:lnTo>
                      <a:pt x="397" y="634"/>
                    </a:lnTo>
                    <a:lnTo>
                      <a:pt x="397" y="634"/>
                    </a:lnTo>
                    <a:lnTo>
                      <a:pt x="398" y="626"/>
                    </a:lnTo>
                    <a:lnTo>
                      <a:pt x="399" y="621"/>
                    </a:lnTo>
                    <a:lnTo>
                      <a:pt x="401" y="616"/>
                    </a:lnTo>
                    <a:lnTo>
                      <a:pt x="401" y="616"/>
                    </a:lnTo>
                    <a:lnTo>
                      <a:pt x="401" y="600"/>
                    </a:lnTo>
                    <a:lnTo>
                      <a:pt x="401" y="600"/>
                    </a:lnTo>
                    <a:lnTo>
                      <a:pt x="402" y="596"/>
                    </a:lnTo>
                    <a:lnTo>
                      <a:pt x="405" y="592"/>
                    </a:lnTo>
                    <a:lnTo>
                      <a:pt x="408" y="590"/>
                    </a:lnTo>
                    <a:lnTo>
                      <a:pt x="408" y="590"/>
                    </a:lnTo>
                    <a:lnTo>
                      <a:pt x="407" y="547"/>
                    </a:lnTo>
                    <a:lnTo>
                      <a:pt x="407" y="547"/>
                    </a:lnTo>
                    <a:lnTo>
                      <a:pt x="393" y="546"/>
                    </a:lnTo>
                    <a:lnTo>
                      <a:pt x="380" y="547"/>
                    </a:lnTo>
                    <a:lnTo>
                      <a:pt x="373" y="548"/>
                    </a:lnTo>
                    <a:lnTo>
                      <a:pt x="367" y="549"/>
                    </a:lnTo>
                    <a:lnTo>
                      <a:pt x="367" y="549"/>
                    </a:lnTo>
                    <a:lnTo>
                      <a:pt x="362" y="553"/>
                    </a:lnTo>
                    <a:lnTo>
                      <a:pt x="355" y="557"/>
                    </a:lnTo>
                    <a:lnTo>
                      <a:pt x="348" y="562"/>
                    </a:lnTo>
                    <a:lnTo>
                      <a:pt x="348" y="562"/>
                    </a:lnTo>
                    <a:lnTo>
                      <a:pt x="344" y="570"/>
                    </a:lnTo>
                    <a:lnTo>
                      <a:pt x="340" y="574"/>
                    </a:lnTo>
                    <a:lnTo>
                      <a:pt x="337" y="575"/>
                    </a:lnTo>
                    <a:lnTo>
                      <a:pt x="335" y="577"/>
                    </a:lnTo>
                    <a:lnTo>
                      <a:pt x="335" y="577"/>
                    </a:lnTo>
                    <a:lnTo>
                      <a:pt x="331" y="581"/>
                    </a:lnTo>
                    <a:lnTo>
                      <a:pt x="328" y="582"/>
                    </a:lnTo>
                    <a:lnTo>
                      <a:pt x="324" y="582"/>
                    </a:lnTo>
                    <a:lnTo>
                      <a:pt x="324" y="582"/>
                    </a:lnTo>
                    <a:lnTo>
                      <a:pt x="323" y="582"/>
                    </a:lnTo>
                    <a:lnTo>
                      <a:pt x="320" y="581"/>
                    </a:lnTo>
                    <a:lnTo>
                      <a:pt x="314" y="574"/>
                    </a:lnTo>
                    <a:lnTo>
                      <a:pt x="297" y="575"/>
                    </a:lnTo>
                    <a:lnTo>
                      <a:pt x="302" y="586"/>
                    </a:lnTo>
                    <a:lnTo>
                      <a:pt x="302" y="595"/>
                    </a:lnTo>
                    <a:lnTo>
                      <a:pt x="302" y="595"/>
                    </a:lnTo>
                    <a:lnTo>
                      <a:pt x="296" y="600"/>
                    </a:lnTo>
                    <a:lnTo>
                      <a:pt x="292" y="604"/>
                    </a:lnTo>
                    <a:lnTo>
                      <a:pt x="287" y="606"/>
                    </a:lnTo>
                    <a:lnTo>
                      <a:pt x="287" y="606"/>
                    </a:lnTo>
                    <a:lnTo>
                      <a:pt x="279" y="608"/>
                    </a:lnTo>
                    <a:lnTo>
                      <a:pt x="268" y="608"/>
                    </a:lnTo>
                    <a:lnTo>
                      <a:pt x="256" y="608"/>
                    </a:lnTo>
                    <a:lnTo>
                      <a:pt x="256" y="608"/>
                    </a:lnTo>
                    <a:lnTo>
                      <a:pt x="240" y="614"/>
                    </a:lnTo>
                    <a:lnTo>
                      <a:pt x="232" y="617"/>
                    </a:lnTo>
                    <a:lnTo>
                      <a:pt x="222" y="619"/>
                    </a:lnTo>
                    <a:lnTo>
                      <a:pt x="200" y="629"/>
                    </a:lnTo>
                    <a:lnTo>
                      <a:pt x="200" y="629"/>
                    </a:lnTo>
                    <a:lnTo>
                      <a:pt x="187" y="608"/>
                    </a:lnTo>
                    <a:lnTo>
                      <a:pt x="187" y="608"/>
                    </a:lnTo>
                    <a:lnTo>
                      <a:pt x="192" y="599"/>
                    </a:lnTo>
                    <a:lnTo>
                      <a:pt x="196" y="594"/>
                    </a:lnTo>
                    <a:lnTo>
                      <a:pt x="186" y="575"/>
                    </a:lnTo>
                    <a:lnTo>
                      <a:pt x="156" y="586"/>
                    </a:lnTo>
                    <a:lnTo>
                      <a:pt x="148" y="578"/>
                    </a:lnTo>
                    <a:lnTo>
                      <a:pt x="143" y="581"/>
                    </a:lnTo>
                    <a:lnTo>
                      <a:pt x="122" y="568"/>
                    </a:lnTo>
                    <a:lnTo>
                      <a:pt x="108" y="573"/>
                    </a:lnTo>
                    <a:lnTo>
                      <a:pt x="108" y="573"/>
                    </a:lnTo>
                    <a:lnTo>
                      <a:pt x="99" y="548"/>
                    </a:lnTo>
                    <a:lnTo>
                      <a:pt x="99" y="548"/>
                    </a:lnTo>
                    <a:lnTo>
                      <a:pt x="95" y="547"/>
                    </a:lnTo>
                    <a:lnTo>
                      <a:pt x="92" y="547"/>
                    </a:lnTo>
                    <a:lnTo>
                      <a:pt x="86" y="548"/>
                    </a:lnTo>
                    <a:lnTo>
                      <a:pt x="83" y="548"/>
                    </a:lnTo>
                    <a:lnTo>
                      <a:pt x="81" y="548"/>
                    </a:lnTo>
                    <a:lnTo>
                      <a:pt x="78" y="546"/>
                    </a:lnTo>
                    <a:lnTo>
                      <a:pt x="77" y="543"/>
                    </a:lnTo>
                    <a:lnTo>
                      <a:pt x="77" y="543"/>
                    </a:lnTo>
                    <a:lnTo>
                      <a:pt x="77" y="535"/>
                    </a:lnTo>
                    <a:lnTo>
                      <a:pt x="77" y="531"/>
                    </a:lnTo>
                    <a:lnTo>
                      <a:pt x="75" y="529"/>
                    </a:lnTo>
                    <a:lnTo>
                      <a:pt x="73" y="526"/>
                    </a:lnTo>
                    <a:lnTo>
                      <a:pt x="69" y="524"/>
                    </a:lnTo>
                    <a:lnTo>
                      <a:pt x="59" y="516"/>
                    </a:lnTo>
                    <a:lnTo>
                      <a:pt x="59" y="516"/>
                    </a:lnTo>
                    <a:lnTo>
                      <a:pt x="55" y="522"/>
                    </a:lnTo>
                    <a:lnTo>
                      <a:pt x="52" y="530"/>
                    </a:lnTo>
                    <a:lnTo>
                      <a:pt x="48" y="539"/>
                    </a:lnTo>
                    <a:lnTo>
                      <a:pt x="46" y="542"/>
                    </a:lnTo>
                    <a:lnTo>
                      <a:pt x="43" y="544"/>
                    </a:lnTo>
                    <a:lnTo>
                      <a:pt x="43" y="544"/>
                    </a:lnTo>
                    <a:lnTo>
                      <a:pt x="34" y="543"/>
                    </a:lnTo>
                    <a:lnTo>
                      <a:pt x="26" y="540"/>
                    </a:lnTo>
                    <a:lnTo>
                      <a:pt x="26" y="540"/>
                    </a:lnTo>
                    <a:lnTo>
                      <a:pt x="24" y="537"/>
                    </a:lnTo>
                    <a:lnTo>
                      <a:pt x="21" y="533"/>
                    </a:lnTo>
                    <a:lnTo>
                      <a:pt x="18" y="529"/>
                    </a:lnTo>
                    <a:lnTo>
                      <a:pt x="18" y="529"/>
                    </a:lnTo>
                    <a:lnTo>
                      <a:pt x="24" y="518"/>
                    </a:lnTo>
                    <a:lnTo>
                      <a:pt x="25" y="512"/>
                    </a:lnTo>
                    <a:lnTo>
                      <a:pt x="26" y="502"/>
                    </a:lnTo>
                    <a:lnTo>
                      <a:pt x="26" y="502"/>
                    </a:lnTo>
                    <a:lnTo>
                      <a:pt x="26" y="491"/>
                    </a:lnTo>
                    <a:lnTo>
                      <a:pt x="25" y="487"/>
                    </a:lnTo>
                    <a:lnTo>
                      <a:pt x="22" y="485"/>
                    </a:lnTo>
                    <a:lnTo>
                      <a:pt x="16" y="478"/>
                    </a:lnTo>
                    <a:lnTo>
                      <a:pt x="4" y="470"/>
                    </a:lnTo>
                    <a:lnTo>
                      <a:pt x="4" y="470"/>
                    </a:lnTo>
                    <a:lnTo>
                      <a:pt x="9" y="465"/>
                    </a:lnTo>
                    <a:lnTo>
                      <a:pt x="9" y="463"/>
                    </a:lnTo>
                    <a:lnTo>
                      <a:pt x="9" y="461"/>
                    </a:lnTo>
                    <a:lnTo>
                      <a:pt x="7" y="455"/>
                    </a:lnTo>
                    <a:lnTo>
                      <a:pt x="2" y="446"/>
                    </a:lnTo>
                    <a:lnTo>
                      <a:pt x="2" y="446"/>
                    </a:lnTo>
                    <a:lnTo>
                      <a:pt x="16" y="433"/>
                    </a:lnTo>
                    <a:lnTo>
                      <a:pt x="16" y="416"/>
                    </a:lnTo>
                    <a:lnTo>
                      <a:pt x="25" y="398"/>
                    </a:lnTo>
                    <a:lnTo>
                      <a:pt x="16" y="381"/>
                    </a:lnTo>
                    <a:lnTo>
                      <a:pt x="2" y="380"/>
                    </a:lnTo>
                    <a:lnTo>
                      <a:pt x="0" y="358"/>
                    </a:lnTo>
                    <a:lnTo>
                      <a:pt x="18" y="358"/>
                    </a:lnTo>
                    <a:lnTo>
                      <a:pt x="18" y="358"/>
                    </a:lnTo>
                    <a:lnTo>
                      <a:pt x="42" y="342"/>
                    </a:lnTo>
                    <a:lnTo>
                      <a:pt x="42" y="342"/>
                    </a:lnTo>
                    <a:lnTo>
                      <a:pt x="47" y="327"/>
                    </a:lnTo>
                    <a:lnTo>
                      <a:pt x="50" y="314"/>
                    </a:lnTo>
                    <a:lnTo>
                      <a:pt x="52" y="302"/>
                    </a:lnTo>
                    <a:lnTo>
                      <a:pt x="55" y="293"/>
                    </a:lnTo>
                    <a:lnTo>
                      <a:pt x="55" y="293"/>
                    </a:lnTo>
                    <a:lnTo>
                      <a:pt x="62" y="285"/>
                    </a:lnTo>
                    <a:lnTo>
                      <a:pt x="69" y="280"/>
                    </a:lnTo>
                    <a:lnTo>
                      <a:pt x="72" y="244"/>
                    </a:lnTo>
                    <a:lnTo>
                      <a:pt x="72" y="237"/>
                    </a:lnTo>
                    <a:lnTo>
                      <a:pt x="81" y="233"/>
                    </a:lnTo>
                    <a:lnTo>
                      <a:pt x="99" y="257"/>
                    </a:lnTo>
                    <a:lnTo>
                      <a:pt x="99" y="257"/>
                    </a:lnTo>
                    <a:lnTo>
                      <a:pt x="114" y="251"/>
                    </a:lnTo>
                    <a:lnTo>
                      <a:pt x="125" y="249"/>
                    </a:lnTo>
                    <a:lnTo>
                      <a:pt x="131" y="248"/>
                    </a:lnTo>
                    <a:lnTo>
                      <a:pt x="131" y="248"/>
                    </a:lnTo>
                    <a:lnTo>
                      <a:pt x="132" y="249"/>
                    </a:lnTo>
                    <a:lnTo>
                      <a:pt x="134" y="251"/>
                    </a:lnTo>
                    <a:lnTo>
                      <a:pt x="135" y="257"/>
                    </a:lnTo>
                    <a:lnTo>
                      <a:pt x="135" y="266"/>
                    </a:lnTo>
                    <a:lnTo>
                      <a:pt x="135" y="266"/>
                    </a:lnTo>
                    <a:lnTo>
                      <a:pt x="153" y="267"/>
                    </a:lnTo>
                    <a:lnTo>
                      <a:pt x="166" y="270"/>
                    </a:lnTo>
                    <a:lnTo>
                      <a:pt x="171" y="271"/>
                    </a:lnTo>
                    <a:lnTo>
                      <a:pt x="175" y="273"/>
                    </a:lnTo>
                    <a:lnTo>
                      <a:pt x="175" y="273"/>
                    </a:lnTo>
                    <a:lnTo>
                      <a:pt x="180" y="272"/>
                    </a:lnTo>
                    <a:lnTo>
                      <a:pt x="187" y="273"/>
                    </a:lnTo>
                    <a:lnTo>
                      <a:pt x="195" y="275"/>
                    </a:lnTo>
                    <a:lnTo>
                      <a:pt x="209" y="275"/>
                    </a:lnTo>
                    <a:lnTo>
                      <a:pt x="223" y="280"/>
                    </a:lnTo>
                    <a:lnTo>
                      <a:pt x="223" y="238"/>
                    </a:lnTo>
                    <a:lnTo>
                      <a:pt x="252" y="237"/>
                    </a:lnTo>
                    <a:lnTo>
                      <a:pt x="259" y="249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9" y="258"/>
                    </a:lnTo>
                    <a:lnTo>
                      <a:pt x="284" y="263"/>
                    </a:lnTo>
                    <a:lnTo>
                      <a:pt x="288" y="266"/>
                    </a:lnTo>
                    <a:lnTo>
                      <a:pt x="288" y="266"/>
                    </a:lnTo>
                    <a:lnTo>
                      <a:pt x="289" y="263"/>
                    </a:lnTo>
                    <a:lnTo>
                      <a:pt x="291" y="258"/>
                    </a:lnTo>
                    <a:lnTo>
                      <a:pt x="292" y="254"/>
                    </a:lnTo>
                    <a:lnTo>
                      <a:pt x="294" y="250"/>
                    </a:lnTo>
                    <a:lnTo>
                      <a:pt x="294" y="250"/>
                    </a:lnTo>
                    <a:lnTo>
                      <a:pt x="300" y="250"/>
                    </a:lnTo>
                    <a:lnTo>
                      <a:pt x="302" y="250"/>
                    </a:lnTo>
                    <a:lnTo>
                      <a:pt x="302" y="249"/>
                    </a:lnTo>
                    <a:lnTo>
                      <a:pt x="302" y="246"/>
                    </a:lnTo>
                    <a:lnTo>
                      <a:pt x="303" y="244"/>
                    </a:lnTo>
                    <a:lnTo>
                      <a:pt x="303" y="244"/>
                    </a:lnTo>
                    <a:lnTo>
                      <a:pt x="309" y="236"/>
                    </a:lnTo>
                    <a:lnTo>
                      <a:pt x="310" y="231"/>
                    </a:lnTo>
                    <a:lnTo>
                      <a:pt x="310" y="227"/>
                    </a:lnTo>
                    <a:lnTo>
                      <a:pt x="310" y="227"/>
                    </a:lnTo>
                    <a:lnTo>
                      <a:pt x="309" y="227"/>
                    </a:lnTo>
                    <a:lnTo>
                      <a:pt x="306" y="227"/>
                    </a:lnTo>
                    <a:lnTo>
                      <a:pt x="303" y="227"/>
                    </a:lnTo>
                    <a:lnTo>
                      <a:pt x="303" y="215"/>
                    </a:lnTo>
                    <a:lnTo>
                      <a:pt x="320" y="214"/>
                    </a:lnTo>
                    <a:lnTo>
                      <a:pt x="320" y="214"/>
                    </a:lnTo>
                    <a:lnTo>
                      <a:pt x="322" y="213"/>
                    </a:lnTo>
                    <a:lnTo>
                      <a:pt x="323" y="209"/>
                    </a:lnTo>
                    <a:lnTo>
                      <a:pt x="323" y="203"/>
                    </a:lnTo>
                    <a:lnTo>
                      <a:pt x="342" y="202"/>
                    </a:lnTo>
                    <a:lnTo>
                      <a:pt x="353" y="181"/>
                    </a:lnTo>
                    <a:lnTo>
                      <a:pt x="370" y="170"/>
                    </a:lnTo>
                    <a:lnTo>
                      <a:pt x="383" y="158"/>
                    </a:lnTo>
                    <a:lnTo>
                      <a:pt x="381" y="135"/>
                    </a:lnTo>
                    <a:lnTo>
                      <a:pt x="381" y="135"/>
                    </a:lnTo>
                    <a:lnTo>
                      <a:pt x="383" y="132"/>
                    </a:lnTo>
                    <a:lnTo>
                      <a:pt x="388" y="124"/>
                    </a:lnTo>
                    <a:lnTo>
                      <a:pt x="390" y="119"/>
                    </a:lnTo>
                    <a:lnTo>
                      <a:pt x="392" y="114"/>
                    </a:lnTo>
                    <a:lnTo>
                      <a:pt x="393" y="108"/>
                    </a:lnTo>
                    <a:lnTo>
                      <a:pt x="392" y="101"/>
                    </a:lnTo>
                    <a:lnTo>
                      <a:pt x="392" y="101"/>
                    </a:lnTo>
                    <a:lnTo>
                      <a:pt x="390" y="95"/>
                    </a:lnTo>
                    <a:lnTo>
                      <a:pt x="386" y="88"/>
                    </a:lnTo>
                    <a:lnTo>
                      <a:pt x="379" y="78"/>
                    </a:lnTo>
                    <a:lnTo>
                      <a:pt x="371" y="69"/>
                    </a:lnTo>
                    <a:lnTo>
                      <a:pt x="368" y="66"/>
                    </a:lnTo>
                    <a:lnTo>
                      <a:pt x="367" y="62"/>
                    </a:lnTo>
                    <a:lnTo>
                      <a:pt x="367" y="62"/>
                    </a:lnTo>
                    <a:lnTo>
                      <a:pt x="364" y="56"/>
                    </a:lnTo>
                    <a:lnTo>
                      <a:pt x="364" y="51"/>
                    </a:lnTo>
                    <a:lnTo>
                      <a:pt x="366" y="45"/>
                    </a:lnTo>
                    <a:lnTo>
                      <a:pt x="367" y="40"/>
                    </a:lnTo>
                    <a:lnTo>
                      <a:pt x="370" y="35"/>
                    </a:lnTo>
                    <a:lnTo>
                      <a:pt x="373" y="31"/>
                    </a:lnTo>
                    <a:lnTo>
                      <a:pt x="384" y="21"/>
                    </a:lnTo>
                    <a:lnTo>
                      <a:pt x="384" y="21"/>
                    </a:lnTo>
                    <a:lnTo>
                      <a:pt x="386" y="18"/>
                    </a:lnTo>
                    <a:lnTo>
                      <a:pt x="389" y="14"/>
                    </a:lnTo>
                    <a:lnTo>
                      <a:pt x="389" y="9"/>
                    </a:lnTo>
                    <a:lnTo>
                      <a:pt x="389" y="9"/>
                    </a:lnTo>
                    <a:lnTo>
                      <a:pt x="403" y="9"/>
                    </a:lnTo>
                    <a:lnTo>
                      <a:pt x="408" y="9"/>
                    </a:lnTo>
                    <a:lnTo>
                      <a:pt x="411" y="9"/>
                    </a:lnTo>
                    <a:lnTo>
                      <a:pt x="412" y="8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38" y="16"/>
                    </a:lnTo>
                    <a:lnTo>
                      <a:pt x="450" y="34"/>
                    </a:lnTo>
                    <a:lnTo>
                      <a:pt x="464" y="34"/>
                    </a:lnTo>
                    <a:lnTo>
                      <a:pt x="460" y="14"/>
                    </a:lnTo>
                    <a:lnTo>
                      <a:pt x="472" y="0"/>
                    </a:lnTo>
                    <a:lnTo>
                      <a:pt x="494" y="1"/>
                    </a:lnTo>
                    <a:lnTo>
                      <a:pt x="511" y="8"/>
                    </a:lnTo>
                    <a:lnTo>
                      <a:pt x="511" y="8"/>
                    </a:lnTo>
                    <a:lnTo>
                      <a:pt x="512" y="17"/>
                    </a:lnTo>
                    <a:lnTo>
                      <a:pt x="515" y="25"/>
                    </a:lnTo>
                    <a:lnTo>
                      <a:pt x="517" y="29"/>
                    </a:lnTo>
                    <a:lnTo>
                      <a:pt x="517" y="29"/>
                    </a:lnTo>
                    <a:lnTo>
                      <a:pt x="521" y="29"/>
                    </a:lnTo>
                    <a:lnTo>
                      <a:pt x="526" y="30"/>
                    </a:lnTo>
                    <a:lnTo>
                      <a:pt x="529" y="31"/>
                    </a:lnTo>
                    <a:lnTo>
                      <a:pt x="532" y="32"/>
                    </a:lnTo>
                    <a:lnTo>
                      <a:pt x="533" y="36"/>
                    </a:lnTo>
                    <a:lnTo>
                      <a:pt x="533" y="41"/>
                    </a:lnTo>
                    <a:lnTo>
                      <a:pt x="533" y="41"/>
                    </a:lnTo>
                    <a:lnTo>
                      <a:pt x="533" y="45"/>
                    </a:lnTo>
                    <a:lnTo>
                      <a:pt x="532" y="48"/>
                    </a:lnTo>
                    <a:lnTo>
                      <a:pt x="532" y="53"/>
                    </a:lnTo>
                    <a:lnTo>
                      <a:pt x="533" y="54"/>
                    </a:lnTo>
                    <a:lnTo>
                      <a:pt x="535" y="56"/>
                    </a:lnTo>
                    <a:lnTo>
                      <a:pt x="539" y="57"/>
                    </a:lnTo>
                    <a:lnTo>
                      <a:pt x="547" y="56"/>
                    </a:lnTo>
                    <a:lnTo>
                      <a:pt x="547" y="56"/>
                    </a:lnTo>
                    <a:lnTo>
                      <a:pt x="551" y="57"/>
                    </a:lnTo>
                    <a:lnTo>
                      <a:pt x="555" y="58"/>
                    </a:lnTo>
                    <a:lnTo>
                      <a:pt x="557" y="64"/>
                    </a:lnTo>
                    <a:lnTo>
                      <a:pt x="557" y="64"/>
                    </a:lnTo>
                    <a:lnTo>
                      <a:pt x="567" y="73"/>
                    </a:lnTo>
                    <a:lnTo>
                      <a:pt x="570" y="75"/>
                    </a:lnTo>
                    <a:lnTo>
                      <a:pt x="574" y="76"/>
                    </a:lnTo>
                    <a:lnTo>
                      <a:pt x="577" y="76"/>
                    </a:lnTo>
                    <a:lnTo>
                      <a:pt x="581" y="74"/>
                    </a:lnTo>
                    <a:lnTo>
                      <a:pt x="591" y="65"/>
                    </a:lnTo>
                    <a:lnTo>
                      <a:pt x="591" y="65"/>
                    </a:lnTo>
                    <a:lnTo>
                      <a:pt x="591" y="44"/>
                    </a:lnTo>
                    <a:lnTo>
                      <a:pt x="591" y="44"/>
                    </a:lnTo>
                    <a:lnTo>
                      <a:pt x="616" y="41"/>
                    </a:lnTo>
                    <a:lnTo>
                      <a:pt x="633" y="40"/>
                    </a:lnTo>
                    <a:lnTo>
                      <a:pt x="638" y="40"/>
                    </a:lnTo>
                    <a:lnTo>
                      <a:pt x="640" y="40"/>
                    </a:lnTo>
                    <a:lnTo>
                      <a:pt x="640" y="40"/>
                    </a:lnTo>
                    <a:lnTo>
                      <a:pt x="643" y="53"/>
                    </a:lnTo>
                    <a:lnTo>
                      <a:pt x="643" y="53"/>
                    </a:lnTo>
                    <a:lnTo>
                      <a:pt x="652" y="53"/>
                    </a:lnTo>
                    <a:lnTo>
                      <a:pt x="657" y="54"/>
                    </a:lnTo>
                    <a:lnTo>
                      <a:pt x="665" y="57"/>
                    </a:lnTo>
                    <a:lnTo>
                      <a:pt x="665" y="57"/>
                    </a:lnTo>
                    <a:lnTo>
                      <a:pt x="669" y="57"/>
                    </a:lnTo>
                    <a:lnTo>
                      <a:pt x="675" y="56"/>
                    </a:lnTo>
                    <a:lnTo>
                      <a:pt x="688" y="48"/>
                    </a:lnTo>
                    <a:lnTo>
                      <a:pt x="688" y="48"/>
                    </a:lnTo>
                    <a:lnTo>
                      <a:pt x="691" y="43"/>
                    </a:lnTo>
                    <a:lnTo>
                      <a:pt x="694" y="39"/>
                    </a:lnTo>
                    <a:lnTo>
                      <a:pt x="695" y="39"/>
                    </a:lnTo>
                    <a:lnTo>
                      <a:pt x="696" y="39"/>
                    </a:lnTo>
                    <a:lnTo>
                      <a:pt x="697" y="40"/>
                    </a:lnTo>
                    <a:lnTo>
                      <a:pt x="700" y="43"/>
                    </a:lnTo>
                    <a:lnTo>
                      <a:pt x="700" y="43"/>
                    </a:lnTo>
                    <a:lnTo>
                      <a:pt x="704" y="51"/>
                    </a:lnTo>
                    <a:lnTo>
                      <a:pt x="708" y="57"/>
                    </a:lnTo>
                    <a:lnTo>
                      <a:pt x="714" y="66"/>
                    </a:lnTo>
                    <a:lnTo>
                      <a:pt x="721" y="71"/>
                    </a:lnTo>
                    <a:lnTo>
                      <a:pt x="722" y="74"/>
                    </a:lnTo>
                    <a:lnTo>
                      <a:pt x="722" y="76"/>
                    </a:lnTo>
                    <a:lnTo>
                      <a:pt x="722" y="76"/>
                    </a:lnTo>
                    <a:lnTo>
                      <a:pt x="722" y="83"/>
                    </a:lnTo>
                    <a:lnTo>
                      <a:pt x="718" y="108"/>
                    </a:lnTo>
                    <a:lnTo>
                      <a:pt x="718" y="108"/>
                    </a:lnTo>
                    <a:lnTo>
                      <a:pt x="718" y="111"/>
                    </a:lnTo>
                    <a:lnTo>
                      <a:pt x="721" y="115"/>
                    </a:lnTo>
                    <a:lnTo>
                      <a:pt x="723" y="119"/>
                    </a:lnTo>
                    <a:lnTo>
                      <a:pt x="729" y="122"/>
                    </a:lnTo>
                    <a:lnTo>
                      <a:pt x="740" y="124"/>
                    </a:lnTo>
                    <a:lnTo>
                      <a:pt x="754" y="127"/>
                    </a:lnTo>
                    <a:lnTo>
                      <a:pt x="769" y="127"/>
                    </a:lnTo>
                    <a:lnTo>
                      <a:pt x="780" y="127"/>
                    </a:lnTo>
                    <a:lnTo>
                      <a:pt x="792" y="127"/>
                    </a:lnTo>
                    <a:lnTo>
                      <a:pt x="800" y="113"/>
                    </a:lnTo>
                    <a:lnTo>
                      <a:pt x="800" y="113"/>
                    </a:lnTo>
                    <a:lnTo>
                      <a:pt x="830" y="106"/>
                    </a:lnTo>
                    <a:lnTo>
                      <a:pt x="844" y="104"/>
                    </a:lnTo>
                    <a:lnTo>
                      <a:pt x="850" y="102"/>
                    </a:lnTo>
                    <a:lnTo>
                      <a:pt x="850" y="102"/>
                    </a:lnTo>
                    <a:lnTo>
                      <a:pt x="852" y="105"/>
                    </a:lnTo>
                    <a:lnTo>
                      <a:pt x="853" y="108"/>
                    </a:lnTo>
                    <a:lnTo>
                      <a:pt x="854" y="113"/>
                    </a:lnTo>
                    <a:lnTo>
                      <a:pt x="858" y="118"/>
                    </a:lnTo>
                    <a:lnTo>
                      <a:pt x="858" y="118"/>
                    </a:lnTo>
                    <a:lnTo>
                      <a:pt x="862" y="130"/>
                    </a:lnTo>
                    <a:lnTo>
                      <a:pt x="863" y="143"/>
                    </a:lnTo>
                    <a:lnTo>
                      <a:pt x="866" y="157"/>
                    </a:lnTo>
                    <a:lnTo>
                      <a:pt x="866" y="157"/>
                    </a:lnTo>
                    <a:lnTo>
                      <a:pt x="867" y="157"/>
                    </a:lnTo>
                    <a:lnTo>
                      <a:pt x="870" y="156"/>
                    </a:lnTo>
                    <a:lnTo>
                      <a:pt x="876" y="153"/>
                    </a:lnTo>
                    <a:lnTo>
                      <a:pt x="885" y="149"/>
                    </a:lnTo>
                    <a:lnTo>
                      <a:pt x="885" y="149"/>
                    </a:lnTo>
                    <a:lnTo>
                      <a:pt x="893" y="152"/>
                    </a:lnTo>
                    <a:lnTo>
                      <a:pt x="900" y="153"/>
                    </a:lnTo>
                    <a:lnTo>
                      <a:pt x="911" y="154"/>
                    </a:lnTo>
                    <a:lnTo>
                      <a:pt x="920" y="154"/>
                    </a:lnTo>
                    <a:lnTo>
                      <a:pt x="927" y="154"/>
                    </a:lnTo>
                    <a:lnTo>
                      <a:pt x="927" y="154"/>
                    </a:lnTo>
                    <a:lnTo>
                      <a:pt x="932" y="163"/>
                    </a:lnTo>
                    <a:lnTo>
                      <a:pt x="938" y="161"/>
                    </a:lnTo>
                    <a:lnTo>
                      <a:pt x="946" y="171"/>
                    </a:lnTo>
                    <a:lnTo>
                      <a:pt x="990" y="170"/>
                    </a:lnTo>
                    <a:lnTo>
                      <a:pt x="990" y="180"/>
                    </a:lnTo>
                    <a:lnTo>
                      <a:pt x="1001" y="180"/>
                    </a:lnTo>
                    <a:lnTo>
                      <a:pt x="1001" y="188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95">
                <a:extLst>
                  <a:ext uri="{FF2B5EF4-FFF2-40B4-BE49-F238E27FC236}">
                    <a16:creationId xmlns:a16="http://schemas.microsoft.com/office/drawing/2014/main" id="{158F0D63-200F-4485-AB97-C5E96AF3D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1797050"/>
                <a:ext cx="1146175" cy="1381125"/>
              </a:xfrm>
              <a:custGeom>
                <a:avLst/>
                <a:gdLst>
                  <a:gd name="T0" fmla="*/ 701 w 722"/>
                  <a:gd name="T1" fmla="*/ 505 h 870"/>
                  <a:gd name="T2" fmla="*/ 669 w 722"/>
                  <a:gd name="T3" fmla="*/ 538 h 870"/>
                  <a:gd name="T4" fmla="*/ 670 w 722"/>
                  <a:gd name="T5" fmla="*/ 563 h 870"/>
                  <a:gd name="T6" fmla="*/ 641 w 722"/>
                  <a:gd name="T7" fmla="*/ 585 h 870"/>
                  <a:gd name="T8" fmla="*/ 617 w 722"/>
                  <a:gd name="T9" fmla="*/ 590 h 870"/>
                  <a:gd name="T10" fmla="*/ 592 w 722"/>
                  <a:gd name="T11" fmla="*/ 621 h 870"/>
                  <a:gd name="T12" fmla="*/ 619 w 722"/>
                  <a:gd name="T13" fmla="*/ 652 h 870"/>
                  <a:gd name="T14" fmla="*/ 649 w 722"/>
                  <a:gd name="T15" fmla="*/ 665 h 870"/>
                  <a:gd name="T16" fmla="*/ 678 w 722"/>
                  <a:gd name="T17" fmla="*/ 683 h 870"/>
                  <a:gd name="T18" fmla="*/ 683 w 722"/>
                  <a:gd name="T19" fmla="*/ 727 h 870"/>
                  <a:gd name="T20" fmla="*/ 696 w 722"/>
                  <a:gd name="T21" fmla="*/ 760 h 870"/>
                  <a:gd name="T22" fmla="*/ 669 w 722"/>
                  <a:gd name="T23" fmla="*/ 810 h 870"/>
                  <a:gd name="T24" fmla="*/ 583 w 722"/>
                  <a:gd name="T25" fmla="*/ 794 h 870"/>
                  <a:gd name="T26" fmla="*/ 542 w 722"/>
                  <a:gd name="T27" fmla="*/ 736 h 870"/>
                  <a:gd name="T28" fmla="*/ 491 w 722"/>
                  <a:gd name="T29" fmla="*/ 721 h 870"/>
                  <a:gd name="T30" fmla="*/ 454 w 722"/>
                  <a:gd name="T31" fmla="*/ 731 h 870"/>
                  <a:gd name="T32" fmla="*/ 444 w 722"/>
                  <a:gd name="T33" fmla="*/ 784 h 870"/>
                  <a:gd name="T34" fmla="*/ 397 w 722"/>
                  <a:gd name="T35" fmla="*/ 796 h 870"/>
                  <a:gd name="T36" fmla="*/ 373 w 722"/>
                  <a:gd name="T37" fmla="*/ 806 h 870"/>
                  <a:gd name="T38" fmla="*/ 332 w 722"/>
                  <a:gd name="T39" fmla="*/ 818 h 870"/>
                  <a:gd name="T40" fmla="*/ 284 w 722"/>
                  <a:gd name="T41" fmla="*/ 839 h 870"/>
                  <a:gd name="T42" fmla="*/ 244 w 722"/>
                  <a:gd name="T43" fmla="*/ 870 h 870"/>
                  <a:gd name="T44" fmla="*/ 259 w 722"/>
                  <a:gd name="T45" fmla="*/ 822 h 870"/>
                  <a:gd name="T46" fmla="*/ 238 w 722"/>
                  <a:gd name="T47" fmla="*/ 799 h 870"/>
                  <a:gd name="T48" fmla="*/ 201 w 722"/>
                  <a:gd name="T49" fmla="*/ 778 h 870"/>
                  <a:gd name="T50" fmla="*/ 162 w 722"/>
                  <a:gd name="T51" fmla="*/ 755 h 870"/>
                  <a:gd name="T52" fmla="*/ 117 w 722"/>
                  <a:gd name="T53" fmla="*/ 766 h 870"/>
                  <a:gd name="T54" fmla="*/ 105 w 722"/>
                  <a:gd name="T55" fmla="*/ 740 h 870"/>
                  <a:gd name="T56" fmla="*/ 114 w 722"/>
                  <a:gd name="T57" fmla="*/ 721 h 870"/>
                  <a:gd name="T58" fmla="*/ 65 w 722"/>
                  <a:gd name="T59" fmla="*/ 643 h 870"/>
                  <a:gd name="T60" fmla="*/ 92 w 722"/>
                  <a:gd name="T61" fmla="*/ 602 h 870"/>
                  <a:gd name="T62" fmla="*/ 127 w 722"/>
                  <a:gd name="T63" fmla="*/ 590 h 870"/>
                  <a:gd name="T64" fmla="*/ 91 w 722"/>
                  <a:gd name="T65" fmla="*/ 574 h 870"/>
                  <a:gd name="T66" fmla="*/ 76 w 722"/>
                  <a:gd name="T67" fmla="*/ 537 h 870"/>
                  <a:gd name="T68" fmla="*/ 71 w 722"/>
                  <a:gd name="T69" fmla="*/ 402 h 870"/>
                  <a:gd name="T70" fmla="*/ 82 w 722"/>
                  <a:gd name="T71" fmla="*/ 343 h 870"/>
                  <a:gd name="T72" fmla="*/ 52 w 722"/>
                  <a:gd name="T73" fmla="*/ 353 h 870"/>
                  <a:gd name="T74" fmla="*/ 25 w 722"/>
                  <a:gd name="T75" fmla="*/ 326 h 870"/>
                  <a:gd name="T76" fmla="*/ 39 w 722"/>
                  <a:gd name="T77" fmla="*/ 296 h 870"/>
                  <a:gd name="T78" fmla="*/ 13 w 722"/>
                  <a:gd name="T79" fmla="*/ 293 h 870"/>
                  <a:gd name="T80" fmla="*/ 18 w 722"/>
                  <a:gd name="T81" fmla="*/ 267 h 870"/>
                  <a:gd name="T82" fmla="*/ 19 w 722"/>
                  <a:gd name="T83" fmla="*/ 212 h 870"/>
                  <a:gd name="T84" fmla="*/ 49 w 722"/>
                  <a:gd name="T85" fmla="*/ 199 h 870"/>
                  <a:gd name="T86" fmla="*/ 67 w 722"/>
                  <a:gd name="T87" fmla="*/ 201 h 870"/>
                  <a:gd name="T88" fmla="*/ 93 w 722"/>
                  <a:gd name="T89" fmla="*/ 201 h 870"/>
                  <a:gd name="T90" fmla="*/ 110 w 722"/>
                  <a:gd name="T91" fmla="*/ 219 h 870"/>
                  <a:gd name="T92" fmla="*/ 111 w 722"/>
                  <a:gd name="T93" fmla="*/ 195 h 870"/>
                  <a:gd name="T94" fmla="*/ 119 w 722"/>
                  <a:gd name="T95" fmla="*/ 177 h 870"/>
                  <a:gd name="T96" fmla="*/ 135 w 722"/>
                  <a:gd name="T97" fmla="*/ 164 h 870"/>
                  <a:gd name="T98" fmla="*/ 148 w 722"/>
                  <a:gd name="T99" fmla="*/ 149 h 870"/>
                  <a:gd name="T100" fmla="*/ 172 w 722"/>
                  <a:gd name="T101" fmla="*/ 147 h 870"/>
                  <a:gd name="T102" fmla="*/ 209 w 722"/>
                  <a:gd name="T103" fmla="*/ 95 h 870"/>
                  <a:gd name="T104" fmla="*/ 330 w 722"/>
                  <a:gd name="T105" fmla="*/ 30 h 870"/>
                  <a:gd name="T106" fmla="*/ 362 w 722"/>
                  <a:gd name="T107" fmla="*/ 7 h 870"/>
                  <a:gd name="T108" fmla="*/ 377 w 722"/>
                  <a:gd name="T109" fmla="*/ 7 h 870"/>
                  <a:gd name="T110" fmla="*/ 368 w 722"/>
                  <a:gd name="T111" fmla="*/ 38 h 870"/>
                  <a:gd name="T112" fmla="*/ 327 w 722"/>
                  <a:gd name="T113" fmla="*/ 60 h 870"/>
                  <a:gd name="T114" fmla="*/ 710 w 722"/>
                  <a:gd name="T115" fmla="*/ 46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2" h="870">
                    <a:moveTo>
                      <a:pt x="713" y="481"/>
                    </a:moveTo>
                    <a:lnTo>
                      <a:pt x="710" y="488"/>
                    </a:lnTo>
                    <a:lnTo>
                      <a:pt x="710" y="488"/>
                    </a:lnTo>
                    <a:lnTo>
                      <a:pt x="713" y="489"/>
                    </a:lnTo>
                    <a:lnTo>
                      <a:pt x="714" y="492"/>
                    </a:lnTo>
                    <a:lnTo>
                      <a:pt x="714" y="494"/>
                    </a:lnTo>
                    <a:lnTo>
                      <a:pt x="713" y="495"/>
                    </a:lnTo>
                    <a:lnTo>
                      <a:pt x="709" y="499"/>
                    </a:lnTo>
                    <a:lnTo>
                      <a:pt x="708" y="501"/>
                    </a:lnTo>
                    <a:lnTo>
                      <a:pt x="708" y="501"/>
                    </a:lnTo>
                    <a:lnTo>
                      <a:pt x="701" y="505"/>
                    </a:lnTo>
                    <a:lnTo>
                      <a:pt x="695" y="508"/>
                    </a:lnTo>
                    <a:lnTo>
                      <a:pt x="695" y="508"/>
                    </a:lnTo>
                    <a:lnTo>
                      <a:pt x="697" y="514"/>
                    </a:lnTo>
                    <a:lnTo>
                      <a:pt x="698" y="516"/>
                    </a:lnTo>
                    <a:lnTo>
                      <a:pt x="700" y="519"/>
                    </a:lnTo>
                    <a:lnTo>
                      <a:pt x="700" y="519"/>
                    </a:lnTo>
                    <a:lnTo>
                      <a:pt x="689" y="534"/>
                    </a:lnTo>
                    <a:lnTo>
                      <a:pt x="689" y="534"/>
                    </a:lnTo>
                    <a:lnTo>
                      <a:pt x="678" y="534"/>
                    </a:lnTo>
                    <a:lnTo>
                      <a:pt x="674" y="536"/>
                    </a:lnTo>
                    <a:lnTo>
                      <a:pt x="669" y="538"/>
                    </a:lnTo>
                    <a:lnTo>
                      <a:pt x="669" y="538"/>
                    </a:lnTo>
                    <a:lnTo>
                      <a:pt x="663" y="538"/>
                    </a:lnTo>
                    <a:lnTo>
                      <a:pt x="661" y="538"/>
                    </a:lnTo>
                    <a:lnTo>
                      <a:pt x="660" y="540"/>
                    </a:lnTo>
                    <a:lnTo>
                      <a:pt x="660" y="540"/>
                    </a:lnTo>
                    <a:lnTo>
                      <a:pt x="660" y="542"/>
                    </a:lnTo>
                    <a:lnTo>
                      <a:pt x="661" y="546"/>
                    </a:lnTo>
                    <a:lnTo>
                      <a:pt x="663" y="552"/>
                    </a:lnTo>
                    <a:lnTo>
                      <a:pt x="663" y="552"/>
                    </a:lnTo>
                    <a:lnTo>
                      <a:pt x="667" y="558"/>
                    </a:lnTo>
                    <a:lnTo>
                      <a:pt x="670" y="563"/>
                    </a:lnTo>
                    <a:lnTo>
                      <a:pt x="671" y="565"/>
                    </a:lnTo>
                    <a:lnTo>
                      <a:pt x="671" y="565"/>
                    </a:lnTo>
                    <a:lnTo>
                      <a:pt x="669" y="565"/>
                    </a:lnTo>
                    <a:lnTo>
                      <a:pt x="665" y="565"/>
                    </a:lnTo>
                    <a:lnTo>
                      <a:pt x="660" y="565"/>
                    </a:lnTo>
                    <a:lnTo>
                      <a:pt x="660" y="565"/>
                    </a:lnTo>
                    <a:lnTo>
                      <a:pt x="657" y="571"/>
                    </a:lnTo>
                    <a:lnTo>
                      <a:pt x="654" y="574"/>
                    </a:lnTo>
                    <a:lnTo>
                      <a:pt x="651" y="577"/>
                    </a:lnTo>
                    <a:lnTo>
                      <a:pt x="651" y="577"/>
                    </a:lnTo>
                    <a:lnTo>
                      <a:pt x="641" y="585"/>
                    </a:lnTo>
                    <a:lnTo>
                      <a:pt x="641" y="585"/>
                    </a:lnTo>
                    <a:lnTo>
                      <a:pt x="634" y="586"/>
                    </a:lnTo>
                    <a:lnTo>
                      <a:pt x="628" y="587"/>
                    </a:lnTo>
                    <a:lnTo>
                      <a:pt x="626" y="589"/>
                    </a:lnTo>
                    <a:lnTo>
                      <a:pt x="623" y="589"/>
                    </a:lnTo>
                    <a:lnTo>
                      <a:pt x="621" y="587"/>
                    </a:lnTo>
                    <a:lnTo>
                      <a:pt x="618" y="585"/>
                    </a:lnTo>
                    <a:lnTo>
                      <a:pt x="618" y="585"/>
                    </a:lnTo>
                    <a:lnTo>
                      <a:pt x="617" y="585"/>
                    </a:lnTo>
                    <a:lnTo>
                      <a:pt x="617" y="586"/>
                    </a:lnTo>
                    <a:lnTo>
                      <a:pt x="617" y="590"/>
                    </a:lnTo>
                    <a:lnTo>
                      <a:pt x="616" y="593"/>
                    </a:lnTo>
                    <a:lnTo>
                      <a:pt x="613" y="595"/>
                    </a:lnTo>
                    <a:lnTo>
                      <a:pt x="609" y="597"/>
                    </a:lnTo>
                    <a:lnTo>
                      <a:pt x="609" y="597"/>
                    </a:lnTo>
                    <a:lnTo>
                      <a:pt x="601" y="600"/>
                    </a:lnTo>
                    <a:lnTo>
                      <a:pt x="596" y="604"/>
                    </a:lnTo>
                    <a:lnTo>
                      <a:pt x="592" y="609"/>
                    </a:lnTo>
                    <a:lnTo>
                      <a:pt x="592" y="609"/>
                    </a:lnTo>
                    <a:lnTo>
                      <a:pt x="591" y="613"/>
                    </a:lnTo>
                    <a:lnTo>
                      <a:pt x="591" y="617"/>
                    </a:lnTo>
                    <a:lnTo>
                      <a:pt x="592" y="621"/>
                    </a:lnTo>
                    <a:lnTo>
                      <a:pt x="592" y="621"/>
                    </a:lnTo>
                    <a:lnTo>
                      <a:pt x="596" y="625"/>
                    </a:lnTo>
                    <a:lnTo>
                      <a:pt x="599" y="628"/>
                    </a:lnTo>
                    <a:lnTo>
                      <a:pt x="600" y="629"/>
                    </a:lnTo>
                    <a:lnTo>
                      <a:pt x="600" y="629"/>
                    </a:lnTo>
                    <a:lnTo>
                      <a:pt x="609" y="637"/>
                    </a:lnTo>
                    <a:lnTo>
                      <a:pt x="609" y="637"/>
                    </a:lnTo>
                    <a:lnTo>
                      <a:pt x="613" y="643"/>
                    </a:lnTo>
                    <a:lnTo>
                      <a:pt x="614" y="644"/>
                    </a:lnTo>
                    <a:lnTo>
                      <a:pt x="614" y="644"/>
                    </a:lnTo>
                    <a:lnTo>
                      <a:pt x="619" y="652"/>
                    </a:lnTo>
                    <a:lnTo>
                      <a:pt x="622" y="654"/>
                    </a:lnTo>
                    <a:lnTo>
                      <a:pt x="625" y="654"/>
                    </a:lnTo>
                    <a:lnTo>
                      <a:pt x="628" y="654"/>
                    </a:lnTo>
                    <a:lnTo>
                      <a:pt x="628" y="654"/>
                    </a:lnTo>
                    <a:lnTo>
                      <a:pt x="632" y="656"/>
                    </a:lnTo>
                    <a:lnTo>
                      <a:pt x="636" y="659"/>
                    </a:lnTo>
                    <a:lnTo>
                      <a:pt x="644" y="660"/>
                    </a:lnTo>
                    <a:lnTo>
                      <a:pt x="644" y="660"/>
                    </a:lnTo>
                    <a:lnTo>
                      <a:pt x="645" y="661"/>
                    </a:lnTo>
                    <a:lnTo>
                      <a:pt x="647" y="663"/>
                    </a:lnTo>
                    <a:lnTo>
                      <a:pt x="649" y="665"/>
                    </a:lnTo>
                    <a:lnTo>
                      <a:pt x="653" y="665"/>
                    </a:lnTo>
                    <a:lnTo>
                      <a:pt x="653" y="665"/>
                    </a:lnTo>
                    <a:lnTo>
                      <a:pt x="656" y="667"/>
                    </a:lnTo>
                    <a:lnTo>
                      <a:pt x="656" y="669"/>
                    </a:lnTo>
                    <a:lnTo>
                      <a:pt x="657" y="670"/>
                    </a:lnTo>
                    <a:lnTo>
                      <a:pt x="658" y="673"/>
                    </a:lnTo>
                    <a:lnTo>
                      <a:pt x="658" y="673"/>
                    </a:lnTo>
                    <a:lnTo>
                      <a:pt x="667" y="678"/>
                    </a:lnTo>
                    <a:lnTo>
                      <a:pt x="674" y="681"/>
                    </a:lnTo>
                    <a:lnTo>
                      <a:pt x="678" y="683"/>
                    </a:lnTo>
                    <a:lnTo>
                      <a:pt x="678" y="683"/>
                    </a:lnTo>
                    <a:lnTo>
                      <a:pt x="675" y="686"/>
                    </a:lnTo>
                    <a:lnTo>
                      <a:pt x="675" y="689"/>
                    </a:lnTo>
                    <a:lnTo>
                      <a:pt x="676" y="692"/>
                    </a:lnTo>
                    <a:lnTo>
                      <a:pt x="676" y="692"/>
                    </a:lnTo>
                    <a:lnTo>
                      <a:pt x="678" y="696"/>
                    </a:lnTo>
                    <a:lnTo>
                      <a:pt x="678" y="700"/>
                    </a:lnTo>
                    <a:lnTo>
                      <a:pt x="676" y="704"/>
                    </a:lnTo>
                    <a:lnTo>
                      <a:pt x="679" y="709"/>
                    </a:lnTo>
                    <a:lnTo>
                      <a:pt x="679" y="709"/>
                    </a:lnTo>
                    <a:lnTo>
                      <a:pt x="680" y="721"/>
                    </a:lnTo>
                    <a:lnTo>
                      <a:pt x="683" y="727"/>
                    </a:lnTo>
                    <a:lnTo>
                      <a:pt x="683" y="727"/>
                    </a:lnTo>
                    <a:lnTo>
                      <a:pt x="686" y="729"/>
                    </a:lnTo>
                    <a:lnTo>
                      <a:pt x="688" y="729"/>
                    </a:lnTo>
                    <a:lnTo>
                      <a:pt x="691" y="729"/>
                    </a:lnTo>
                    <a:lnTo>
                      <a:pt x="692" y="729"/>
                    </a:lnTo>
                    <a:lnTo>
                      <a:pt x="692" y="729"/>
                    </a:lnTo>
                    <a:lnTo>
                      <a:pt x="693" y="733"/>
                    </a:lnTo>
                    <a:lnTo>
                      <a:pt x="696" y="742"/>
                    </a:lnTo>
                    <a:lnTo>
                      <a:pt x="700" y="755"/>
                    </a:lnTo>
                    <a:lnTo>
                      <a:pt x="700" y="755"/>
                    </a:lnTo>
                    <a:lnTo>
                      <a:pt x="696" y="760"/>
                    </a:lnTo>
                    <a:lnTo>
                      <a:pt x="695" y="762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5" y="769"/>
                    </a:lnTo>
                    <a:lnTo>
                      <a:pt x="691" y="778"/>
                    </a:lnTo>
                    <a:lnTo>
                      <a:pt x="680" y="801"/>
                    </a:lnTo>
                    <a:lnTo>
                      <a:pt x="680" y="801"/>
                    </a:lnTo>
                    <a:lnTo>
                      <a:pt x="674" y="806"/>
                    </a:lnTo>
                    <a:lnTo>
                      <a:pt x="671" y="809"/>
                    </a:lnTo>
                    <a:lnTo>
                      <a:pt x="669" y="810"/>
                    </a:lnTo>
                    <a:lnTo>
                      <a:pt x="669" y="810"/>
                    </a:lnTo>
                    <a:lnTo>
                      <a:pt x="662" y="812"/>
                    </a:lnTo>
                    <a:lnTo>
                      <a:pt x="656" y="810"/>
                    </a:lnTo>
                    <a:lnTo>
                      <a:pt x="645" y="809"/>
                    </a:lnTo>
                    <a:lnTo>
                      <a:pt x="645" y="809"/>
                    </a:lnTo>
                    <a:lnTo>
                      <a:pt x="638" y="808"/>
                    </a:lnTo>
                    <a:lnTo>
                      <a:pt x="627" y="805"/>
                    </a:lnTo>
                    <a:lnTo>
                      <a:pt x="617" y="803"/>
                    </a:lnTo>
                    <a:lnTo>
                      <a:pt x="610" y="801"/>
                    </a:lnTo>
                    <a:lnTo>
                      <a:pt x="610" y="801"/>
                    </a:lnTo>
                    <a:lnTo>
                      <a:pt x="595" y="797"/>
                    </a:lnTo>
                    <a:lnTo>
                      <a:pt x="583" y="794"/>
                    </a:lnTo>
                    <a:lnTo>
                      <a:pt x="574" y="786"/>
                    </a:lnTo>
                    <a:lnTo>
                      <a:pt x="569" y="790"/>
                    </a:lnTo>
                    <a:lnTo>
                      <a:pt x="569" y="790"/>
                    </a:lnTo>
                    <a:lnTo>
                      <a:pt x="559" y="782"/>
                    </a:lnTo>
                    <a:lnTo>
                      <a:pt x="559" y="782"/>
                    </a:lnTo>
                    <a:lnTo>
                      <a:pt x="560" y="768"/>
                    </a:lnTo>
                    <a:lnTo>
                      <a:pt x="560" y="755"/>
                    </a:lnTo>
                    <a:lnTo>
                      <a:pt x="559" y="749"/>
                    </a:lnTo>
                    <a:lnTo>
                      <a:pt x="557" y="746"/>
                    </a:lnTo>
                    <a:lnTo>
                      <a:pt x="557" y="746"/>
                    </a:lnTo>
                    <a:lnTo>
                      <a:pt x="542" y="736"/>
                    </a:lnTo>
                    <a:lnTo>
                      <a:pt x="533" y="733"/>
                    </a:lnTo>
                    <a:lnTo>
                      <a:pt x="533" y="733"/>
                    </a:lnTo>
                    <a:lnTo>
                      <a:pt x="527" y="733"/>
                    </a:lnTo>
                    <a:lnTo>
                      <a:pt x="520" y="734"/>
                    </a:lnTo>
                    <a:lnTo>
                      <a:pt x="514" y="734"/>
                    </a:lnTo>
                    <a:lnTo>
                      <a:pt x="509" y="733"/>
                    </a:lnTo>
                    <a:lnTo>
                      <a:pt x="503" y="730"/>
                    </a:lnTo>
                    <a:lnTo>
                      <a:pt x="498" y="726"/>
                    </a:lnTo>
                    <a:lnTo>
                      <a:pt x="498" y="726"/>
                    </a:lnTo>
                    <a:lnTo>
                      <a:pt x="495" y="724"/>
                    </a:lnTo>
                    <a:lnTo>
                      <a:pt x="491" y="721"/>
                    </a:lnTo>
                    <a:lnTo>
                      <a:pt x="487" y="720"/>
                    </a:lnTo>
                    <a:lnTo>
                      <a:pt x="483" y="718"/>
                    </a:lnTo>
                    <a:lnTo>
                      <a:pt x="478" y="718"/>
                    </a:lnTo>
                    <a:lnTo>
                      <a:pt x="473" y="720"/>
                    </a:lnTo>
                    <a:lnTo>
                      <a:pt x="473" y="720"/>
                    </a:lnTo>
                    <a:lnTo>
                      <a:pt x="460" y="724"/>
                    </a:lnTo>
                    <a:lnTo>
                      <a:pt x="457" y="725"/>
                    </a:lnTo>
                    <a:lnTo>
                      <a:pt x="456" y="726"/>
                    </a:lnTo>
                    <a:lnTo>
                      <a:pt x="455" y="729"/>
                    </a:lnTo>
                    <a:lnTo>
                      <a:pt x="455" y="730"/>
                    </a:lnTo>
                    <a:lnTo>
                      <a:pt x="454" y="731"/>
                    </a:lnTo>
                    <a:lnTo>
                      <a:pt x="454" y="731"/>
                    </a:lnTo>
                    <a:lnTo>
                      <a:pt x="451" y="735"/>
                    </a:lnTo>
                    <a:lnTo>
                      <a:pt x="448" y="739"/>
                    </a:lnTo>
                    <a:lnTo>
                      <a:pt x="448" y="743"/>
                    </a:lnTo>
                    <a:lnTo>
                      <a:pt x="448" y="743"/>
                    </a:lnTo>
                    <a:lnTo>
                      <a:pt x="448" y="755"/>
                    </a:lnTo>
                    <a:lnTo>
                      <a:pt x="447" y="764"/>
                    </a:lnTo>
                    <a:lnTo>
                      <a:pt x="446" y="769"/>
                    </a:lnTo>
                    <a:lnTo>
                      <a:pt x="443" y="773"/>
                    </a:lnTo>
                    <a:lnTo>
                      <a:pt x="443" y="773"/>
                    </a:lnTo>
                    <a:lnTo>
                      <a:pt x="444" y="784"/>
                    </a:lnTo>
                    <a:lnTo>
                      <a:pt x="444" y="792"/>
                    </a:lnTo>
                    <a:lnTo>
                      <a:pt x="443" y="795"/>
                    </a:lnTo>
                    <a:lnTo>
                      <a:pt x="441" y="795"/>
                    </a:lnTo>
                    <a:lnTo>
                      <a:pt x="441" y="795"/>
                    </a:lnTo>
                    <a:lnTo>
                      <a:pt x="438" y="795"/>
                    </a:lnTo>
                    <a:lnTo>
                      <a:pt x="434" y="792"/>
                    </a:lnTo>
                    <a:lnTo>
                      <a:pt x="429" y="790"/>
                    </a:lnTo>
                    <a:lnTo>
                      <a:pt x="422" y="787"/>
                    </a:lnTo>
                    <a:lnTo>
                      <a:pt x="422" y="787"/>
                    </a:lnTo>
                    <a:lnTo>
                      <a:pt x="407" y="792"/>
                    </a:lnTo>
                    <a:lnTo>
                      <a:pt x="397" y="796"/>
                    </a:lnTo>
                    <a:lnTo>
                      <a:pt x="397" y="796"/>
                    </a:lnTo>
                    <a:lnTo>
                      <a:pt x="395" y="800"/>
                    </a:lnTo>
                    <a:lnTo>
                      <a:pt x="394" y="805"/>
                    </a:lnTo>
                    <a:lnTo>
                      <a:pt x="394" y="810"/>
                    </a:lnTo>
                    <a:lnTo>
                      <a:pt x="391" y="814"/>
                    </a:lnTo>
                    <a:lnTo>
                      <a:pt x="391" y="814"/>
                    </a:lnTo>
                    <a:lnTo>
                      <a:pt x="390" y="814"/>
                    </a:lnTo>
                    <a:lnTo>
                      <a:pt x="387" y="814"/>
                    </a:lnTo>
                    <a:lnTo>
                      <a:pt x="384" y="812"/>
                    </a:lnTo>
                    <a:lnTo>
                      <a:pt x="378" y="808"/>
                    </a:lnTo>
                    <a:lnTo>
                      <a:pt x="373" y="806"/>
                    </a:lnTo>
                    <a:lnTo>
                      <a:pt x="373" y="806"/>
                    </a:lnTo>
                    <a:lnTo>
                      <a:pt x="371" y="808"/>
                    </a:lnTo>
                    <a:lnTo>
                      <a:pt x="368" y="809"/>
                    </a:lnTo>
                    <a:lnTo>
                      <a:pt x="362" y="814"/>
                    </a:lnTo>
                    <a:lnTo>
                      <a:pt x="354" y="818"/>
                    </a:lnTo>
                    <a:lnTo>
                      <a:pt x="349" y="821"/>
                    </a:lnTo>
                    <a:lnTo>
                      <a:pt x="343" y="822"/>
                    </a:lnTo>
                    <a:lnTo>
                      <a:pt x="343" y="822"/>
                    </a:lnTo>
                    <a:lnTo>
                      <a:pt x="340" y="822"/>
                    </a:lnTo>
                    <a:lnTo>
                      <a:pt x="337" y="821"/>
                    </a:lnTo>
                    <a:lnTo>
                      <a:pt x="332" y="818"/>
                    </a:lnTo>
                    <a:lnTo>
                      <a:pt x="329" y="817"/>
                    </a:lnTo>
                    <a:lnTo>
                      <a:pt x="328" y="818"/>
                    </a:lnTo>
                    <a:lnTo>
                      <a:pt x="325" y="821"/>
                    </a:lnTo>
                    <a:lnTo>
                      <a:pt x="323" y="827"/>
                    </a:lnTo>
                    <a:lnTo>
                      <a:pt x="323" y="827"/>
                    </a:lnTo>
                    <a:lnTo>
                      <a:pt x="319" y="828"/>
                    </a:lnTo>
                    <a:lnTo>
                      <a:pt x="307" y="830"/>
                    </a:lnTo>
                    <a:lnTo>
                      <a:pt x="295" y="832"/>
                    </a:lnTo>
                    <a:lnTo>
                      <a:pt x="286" y="835"/>
                    </a:lnTo>
                    <a:lnTo>
                      <a:pt x="286" y="835"/>
                    </a:lnTo>
                    <a:lnTo>
                      <a:pt x="284" y="839"/>
                    </a:lnTo>
                    <a:lnTo>
                      <a:pt x="280" y="841"/>
                    </a:lnTo>
                    <a:lnTo>
                      <a:pt x="271" y="848"/>
                    </a:lnTo>
                    <a:lnTo>
                      <a:pt x="262" y="853"/>
                    </a:lnTo>
                    <a:lnTo>
                      <a:pt x="259" y="856"/>
                    </a:lnTo>
                    <a:lnTo>
                      <a:pt x="257" y="860"/>
                    </a:lnTo>
                    <a:lnTo>
                      <a:pt x="257" y="860"/>
                    </a:lnTo>
                    <a:lnTo>
                      <a:pt x="254" y="862"/>
                    </a:lnTo>
                    <a:lnTo>
                      <a:pt x="253" y="866"/>
                    </a:lnTo>
                    <a:lnTo>
                      <a:pt x="249" y="869"/>
                    </a:lnTo>
                    <a:lnTo>
                      <a:pt x="246" y="870"/>
                    </a:lnTo>
                    <a:lnTo>
                      <a:pt x="244" y="870"/>
                    </a:lnTo>
                    <a:lnTo>
                      <a:pt x="228" y="853"/>
                    </a:lnTo>
                    <a:lnTo>
                      <a:pt x="228" y="853"/>
                    </a:lnTo>
                    <a:lnTo>
                      <a:pt x="232" y="847"/>
                    </a:lnTo>
                    <a:lnTo>
                      <a:pt x="236" y="838"/>
                    </a:lnTo>
                    <a:lnTo>
                      <a:pt x="236" y="838"/>
                    </a:lnTo>
                    <a:lnTo>
                      <a:pt x="242" y="834"/>
                    </a:lnTo>
                    <a:lnTo>
                      <a:pt x="249" y="830"/>
                    </a:lnTo>
                    <a:lnTo>
                      <a:pt x="249" y="830"/>
                    </a:lnTo>
                    <a:lnTo>
                      <a:pt x="254" y="830"/>
                    </a:lnTo>
                    <a:lnTo>
                      <a:pt x="257" y="827"/>
                    </a:lnTo>
                    <a:lnTo>
                      <a:pt x="259" y="822"/>
                    </a:lnTo>
                    <a:lnTo>
                      <a:pt x="259" y="822"/>
                    </a:lnTo>
                    <a:lnTo>
                      <a:pt x="258" y="821"/>
                    </a:lnTo>
                    <a:lnTo>
                      <a:pt x="255" y="819"/>
                    </a:lnTo>
                    <a:lnTo>
                      <a:pt x="250" y="816"/>
                    </a:lnTo>
                    <a:lnTo>
                      <a:pt x="244" y="813"/>
                    </a:lnTo>
                    <a:lnTo>
                      <a:pt x="238" y="810"/>
                    </a:lnTo>
                    <a:lnTo>
                      <a:pt x="238" y="810"/>
                    </a:lnTo>
                    <a:lnTo>
                      <a:pt x="237" y="804"/>
                    </a:lnTo>
                    <a:lnTo>
                      <a:pt x="237" y="801"/>
                    </a:lnTo>
                    <a:lnTo>
                      <a:pt x="238" y="799"/>
                    </a:lnTo>
                    <a:lnTo>
                      <a:pt x="238" y="799"/>
                    </a:lnTo>
                    <a:lnTo>
                      <a:pt x="228" y="784"/>
                    </a:lnTo>
                    <a:lnTo>
                      <a:pt x="223" y="787"/>
                    </a:lnTo>
                    <a:lnTo>
                      <a:pt x="223" y="787"/>
                    </a:lnTo>
                    <a:lnTo>
                      <a:pt x="216" y="781"/>
                    </a:lnTo>
                    <a:lnTo>
                      <a:pt x="211" y="775"/>
                    </a:lnTo>
                    <a:lnTo>
                      <a:pt x="209" y="770"/>
                    </a:lnTo>
                    <a:lnTo>
                      <a:pt x="209" y="770"/>
                    </a:lnTo>
                    <a:lnTo>
                      <a:pt x="205" y="773"/>
                    </a:lnTo>
                    <a:lnTo>
                      <a:pt x="201" y="777"/>
                    </a:lnTo>
                    <a:lnTo>
                      <a:pt x="201" y="777"/>
                    </a:lnTo>
                    <a:lnTo>
                      <a:pt x="201" y="778"/>
                    </a:lnTo>
                    <a:lnTo>
                      <a:pt x="201" y="781"/>
                    </a:lnTo>
                    <a:lnTo>
                      <a:pt x="200" y="783"/>
                    </a:lnTo>
                    <a:lnTo>
                      <a:pt x="197" y="786"/>
                    </a:lnTo>
                    <a:lnTo>
                      <a:pt x="196" y="787"/>
                    </a:lnTo>
                    <a:lnTo>
                      <a:pt x="196" y="787"/>
                    </a:lnTo>
                    <a:lnTo>
                      <a:pt x="193" y="784"/>
                    </a:lnTo>
                    <a:lnTo>
                      <a:pt x="190" y="778"/>
                    </a:lnTo>
                    <a:lnTo>
                      <a:pt x="188" y="770"/>
                    </a:lnTo>
                    <a:lnTo>
                      <a:pt x="192" y="764"/>
                    </a:lnTo>
                    <a:lnTo>
                      <a:pt x="183" y="757"/>
                    </a:lnTo>
                    <a:lnTo>
                      <a:pt x="162" y="755"/>
                    </a:lnTo>
                    <a:lnTo>
                      <a:pt x="162" y="755"/>
                    </a:lnTo>
                    <a:lnTo>
                      <a:pt x="161" y="756"/>
                    </a:lnTo>
                    <a:lnTo>
                      <a:pt x="158" y="760"/>
                    </a:lnTo>
                    <a:lnTo>
                      <a:pt x="153" y="762"/>
                    </a:lnTo>
                    <a:lnTo>
                      <a:pt x="149" y="762"/>
                    </a:lnTo>
                    <a:lnTo>
                      <a:pt x="146" y="762"/>
                    </a:lnTo>
                    <a:lnTo>
                      <a:pt x="146" y="762"/>
                    </a:lnTo>
                    <a:lnTo>
                      <a:pt x="132" y="766"/>
                    </a:lnTo>
                    <a:lnTo>
                      <a:pt x="124" y="768"/>
                    </a:lnTo>
                    <a:lnTo>
                      <a:pt x="121" y="768"/>
                    </a:lnTo>
                    <a:lnTo>
                      <a:pt x="117" y="766"/>
                    </a:lnTo>
                    <a:lnTo>
                      <a:pt x="117" y="766"/>
                    </a:lnTo>
                    <a:lnTo>
                      <a:pt x="113" y="765"/>
                    </a:lnTo>
                    <a:lnTo>
                      <a:pt x="106" y="761"/>
                    </a:lnTo>
                    <a:lnTo>
                      <a:pt x="101" y="756"/>
                    </a:lnTo>
                    <a:lnTo>
                      <a:pt x="100" y="753"/>
                    </a:lnTo>
                    <a:lnTo>
                      <a:pt x="100" y="751"/>
                    </a:lnTo>
                    <a:lnTo>
                      <a:pt x="100" y="751"/>
                    </a:lnTo>
                    <a:lnTo>
                      <a:pt x="101" y="748"/>
                    </a:lnTo>
                    <a:lnTo>
                      <a:pt x="104" y="746"/>
                    </a:lnTo>
                    <a:lnTo>
                      <a:pt x="105" y="743"/>
                    </a:lnTo>
                    <a:lnTo>
                      <a:pt x="105" y="740"/>
                    </a:lnTo>
                    <a:lnTo>
                      <a:pt x="104" y="738"/>
                    </a:lnTo>
                    <a:lnTo>
                      <a:pt x="101" y="734"/>
                    </a:lnTo>
                    <a:lnTo>
                      <a:pt x="101" y="734"/>
                    </a:lnTo>
                    <a:lnTo>
                      <a:pt x="101" y="730"/>
                    </a:lnTo>
                    <a:lnTo>
                      <a:pt x="104" y="727"/>
                    </a:lnTo>
                    <a:lnTo>
                      <a:pt x="104" y="727"/>
                    </a:lnTo>
                    <a:lnTo>
                      <a:pt x="110" y="726"/>
                    </a:lnTo>
                    <a:lnTo>
                      <a:pt x="113" y="725"/>
                    </a:lnTo>
                    <a:lnTo>
                      <a:pt x="114" y="724"/>
                    </a:lnTo>
                    <a:lnTo>
                      <a:pt x="114" y="721"/>
                    </a:lnTo>
                    <a:lnTo>
                      <a:pt x="114" y="721"/>
                    </a:lnTo>
                    <a:lnTo>
                      <a:pt x="111" y="711"/>
                    </a:lnTo>
                    <a:lnTo>
                      <a:pt x="109" y="704"/>
                    </a:lnTo>
                    <a:lnTo>
                      <a:pt x="109" y="704"/>
                    </a:lnTo>
                    <a:lnTo>
                      <a:pt x="110" y="690"/>
                    </a:lnTo>
                    <a:lnTo>
                      <a:pt x="111" y="677"/>
                    </a:lnTo>
                    <a:lnTo>
                      <a:pt x="110" y="673"/>
                    </a:lnTo>
                    <a:lnTo>
                      <a:pt x="109" y="669"/>
                    </a:lnTo>
                    <a:lnTo>
                      <a:pt x="104" y="654"/>
                    </a:lnTo>
                    <a:lnTo>
                      <a:pt x="65" y="646"/>
                    </a:lnTo>
                    <a:lnTo>
                      <a:pt x="65" y="646"/>
                    </a:lnTo>
                    <a:lnTo>
                      <a:pt x="65" y="643"/>
                    </a:lnTo>
                    <a:lnTo>
                      <a:pt x="65" y="643"/>
                    </a:lnTo>
                    <a:lnTo>
                      <a:pt x="67" y="635"/>
                    </a:lnTo>
                    <a:lnTo>
                      <a:pt x="71" y="630"/>
                    </a:lnTo>
                    <a:lnTo>
                      <a:pt x="76" y="624"/>
                    </a:lnTo>
                    <a:lnTo>
                      <a:pt x="76" y="624"/>
                    </a:lnTo>
                    <a:lnTo>
                      <a:pt x="79" y="616"/>
                    </a:lnTo>
                    <a:lnTo>
                      <a:pt x="79" y="613"/>
                    </a:lnTo>
                    <a:lnTo>
                      <a:pt x="80" y="611"/>
                    </a:lnTo>
                    <a:lnTo>
                      <a:pt x="80" y="611"/>
                    </a:lnTo>
                    <a:lnTo>
                      <a:pt x="87" y="606"/>
                    </a:lnTo>
                    <a:lnTo>
                      <a:pt x="92" y="602"/>
                    </a:lnTo>
                    <a:lnTo>
                      <a:pt x="101" y="598"/>
                    </a:lnTo>
                    <a:lnTo>
                      <a:pt x="108" y="597"/>
                    </a:lnTo>
                    <a:lnTo>
                      <a:pt x="113" y="595"/>
                    </a:lnTo>
                    <a:lnTo>
                      <a:pt x="113" y="595"/>
                    </a:lnTo>
                    <a:lnTo>
                      <a:pt x="117" y="594"/>
                    </a:lnTo>
                    <a:lnTo>
                      <a:pt x="118" y="593"/>
                    </a:lnTo>
                    <a:lnTo>
                      <a:pt x="119" y="591"/>
                    </a:lnTo>
                    <a:lnTo>
                      <a:pt x="122" y="591"/>
                    </a:lnTo>
                    <a:lnTo>
                      <a:pt x="122" y="591"/>
                    </a:lnTo>
                    <a:lnTo>
                      <a:pt x="126" y="591"/>
                    </a:lnTo>
                    <a:lnTo>
                      <a:pt x="127" y="590"/>
                    </a:lnTo>
                    <a:lnTo>
                      <a:pt x="128" y="589"/>
                    </a:lnTo>
                    <a:lnTo>
                      <a:pt x="128" y="587"/>
                    </a:lnTo>
                    <a:lnTo>
                      <a:pt x="127" y="584"/>
                    </a:lnTo>
                    <a:lnTo>
                      <a:pt x="126" y="582"/>
                    </a:lnTo>
                    <a:lnTo>
                      <a:pt x="126" y="582"/>
                    </a:lnTo>
                    <a:lnTo>
                      <a:pt x="102" y="578"/>
                    </a:lnTo>
                    <a:lnTo>
                      <a:pt x="102" y="578"/>
                    </a:lnTo>
                    <a:lnTo>
                      <a:pt x="100" y="576"/>
                    </a:lnTo>
                    <a:lnTo>
                      <a:pt x="98" y="573"/>
                    </a:lnTo>
                    <a:lnTo>
                      <a:pt x="98" y="573"/>
                    </a:lnTo>
                    <a:lnTo>
                      <a:pt x="91" y="574"/>
                    </a:lnTo>
                    <a:lnTo>
                      <a:pt x="83" y="576"/>
                    </a:lnTo>
                    <a:lnTo>
                      <a:pt x="73" y="576"/>
                    </a:lnTo>
                    <a:lnTo>
                      <a:pt x="73" y="576"/>
                    </a:lnTo>
                    <a:lnTo>
                      <a:pt x="71" y="558"/>
                    </a:lnTo>
                    <a:lnTo>
                      <a:pt x="71" y="558"/>
                    </a:lnTo>
                    <a:lnTo>
                      <a:pt x="73" y="551"/>
                    </a:lnTo>
                    <a:lnTo>
                      <a:pt x="73" y="546"/>
                    </a:lnTo>
                    <a:lnTo>
                      <a:pt x="73" y="542"/>
                    </a:lnTo>
                    <a:lnTo>
                      <a:pt x="73" y="541"/>
                    </a:lnTo>
                    <a:lnTo>
                      <a:pt x="73" y="541"/>
                    </a:lnTo>
                    <a:lnTo>
                      <a:pt x="76" y="537"/>
                    </a:lnTo>
                    <a:lnTo>
                      <a:pt x="79" y="533"/>
                    </a:lnTo>
                    <a:lnTo>
                      <a:pt x="83" y="530"/>
                    </a:lnTo>
                    <a:lnTo>
                      <a:pt x="84" y="527"/>
                    </a:lnTo>
                    <a:lnTo>
                      <a:pt x="84" y="527"/>
                    </a:lnTo>
                    <a:lnTo>
                      <a:pt x="88" y="523"/>
                    </a:lnTo>
                    <a:lnTo>
                      <a:pt x="92" y="521"/>
                    </a:lnTo>
                    <a:lnTo>
                      <a:pt x="96" y="520"/>
                    </a:lnTo>
                    <a:lnTo>
                      <a:pt x="96" y="516"/>
                    </a:lnTo>
                    <a:lnTo>
                      <a:pt x="93" y="516"/>
                    </a:lnTo>
                    <a:lnTo>
                      <a:pt x="82" y="402"/>
                    </a:lnTo>
                    <a:lnTo>
                      <a:pt x="71" y="402"/>
                    </a:lnTo>
                    <a:lnTo>
                      <a:pt x="71" y="385"/>
                    </a:lnTo>
                    <a:lnTo>
                      <a:pt x="52" y="387"/>
                    </a:lnTo>
                    <a:lnTo>
                      <a:pt x="41" y="376"/>
                    </a:lnTo>
                    <a:lnTo>
                      <a:pt x="47" y="371"/>
                    </a:lnTo>
                    <a:lnTo>
                      <a:pt x="53" y="372"/>
                    </a:lnTo>
                    <a:lnTo>
                      <a:pt x="64" y="381"/>
                    </a:lnTo>
                    <a:lnTo>
                      <a:pt x="71" y="381"/>
                    </a:lnTo>
                    <a:lnTo>
                      <a:pt x="69" y="361"/>
                    </a:lnTo>
                    <a:lnTo>
                      <a:pt x="76" y="358"/>
                    </a:lnTo>
                    <a:lnTo>
                      <a:pt x="75" y="346"/>
                    </a:lnTo>
                    <a:lnTo>
                      <a:pt x="82" y="343"/>
                    </a:lnTo>
                    <a:lnTo>
                      <a:pt x="74" y="327"/>
                    </a:lnTo>
                    <a:lnTo>
                      <a:pt x="74" y="327"/>
                    </a:lnTo>
                    <a:lnTo>
                      <a:pt x="67" y="331"/>
                    </a:lnTo>
                    <a:lnTo>
                      <a:pt x="62" y="333"/>
                    </a:lnTo>
                    <a:lnTo>
                      <a:pt x="57" y="335"/>
                    </a:lnTo>
                    <a:lnTo>
                      <a:pt x="57" y="335"/>
                    </a:lnTo>
                    <a:lnTo>
                      <a:pt x="56" y="340"/>
                    </a:lnTo>
                    <a:lnTo>
                      <a:pt x="53" y="345"/>
                    </a:lnTo>
                    <a:lnTo>
                      <a:pt x="51" y="349"/>
                    </a:lnTo>
                    <a:lnTo>
                      <a:pt x="52" y="353"/>
                    </a:lnTo>
                    <a:lnTo>
                      <a:pt x="52" y="353"/>
                    </a:lnTo>
                    <a:lnTo>
                      <a:pt x="43" y="353"/>
                    </a:lnTo>
                    <a:lnTo>
                      <a:pt x="38" y="353"/>
                    </a:lnTo>
                    <a:lnTo>
                      <a:pt x="34" y="353"/>
                    </a:lnTo>
                    <a:lnTo>
                      <a:pt x="34" y="353"/>
                    </a:lnTo>
                    <a:lnTo>
                      <a:pt x="32" y="349"/>
                    </a:lnTo>
                    <a:lnTo>
                      <a:pt x="31" y="345"/>
                    </a:lnTo>
                    <a:lnTo>
                      <a:pt x="31" y="339"/>
                    </a:lnTo>
                    <a:lnTo>
                      <a:pt x="36" y="330"/>
                    </a:lnTo>
                    <a:lnTo>
                      <a:pt x="29" y="320"/>
                    </a:lnTo>
                    <a:lnTo>
                      <a:pt x="29" y="320"/>
                    </a:lnTo>
                    <a:lnTo>
                      <a:pt x="25" y="326"/>
                    </a:lnTo>
                    <a:lnTo>
                      <a:pt x="22" y="328"/>
                    </a:lnTo>
                    <a:lnTo>
                      <a:pt x="18" y="330"/>
                    </a:lnTo>
                    <a:lnTo>
                      <a:pt x="18" y="330"/>
                    </a:lnTo>
                    <a:lnTo>
                      <a:pt x="19" y="327"/>
                    </a:lnTo>
                    <a:lnTo>
                      <a:pt x="21" y="323"/>
                    </a:lnTo>
                    <a:lnTo>
                      <a:pt x="23" y="318"/>
                    </a:lnTo>
                    <a:lnTo>
                      <a:pt x="23" y="318"/>
                    </a:lnTo>
                    <a:lnTo>
                      <a:pt x="30" y="308"/>
                    </a:lnTo>
                    <a:lnTo>
                      <a:pt x="35" y="300"/>
                    </a:lnTo>
                    <a:lnTo>
                      <a:pt x="39" y="296"/>
                    </a:lnTo>
                    <a:lnTo>
                      <a:pt x="39" y="296"/>
                    </a:lnTo>
                    <a:lnTo>
                      <a:pt x="43" y="291"/>
                    </a:lnTo>
                    <a:lnTo>
                      <a:pt x="44" y="287"/>
                    </a:lnTo>
                    <a:lnTo>
                      <a:pt x="44" y="284"/>
                    </a:lnTo>
                    <a:lnTo>
                      <a:pt x="44" y="282"/>
                    </a:lnTo>
                    <a:lnTo>
                      <a:pt x="41" y="280"/>
                    </a:lnTo>
                    <a:lnTo>
                      <a:pt x="39" y="279"/>
                    </a:lnTo>
                    <a:lnTo>
                      <a:pt x="35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18" y="289"/>
                    </a:lnTo>
                    <a:lnTo>
                      <a:pt x="13" y="293"/>
                    </a:lnTo>
                    <a:lnTo>
                      <a:pt x="5" y="295"/>
                    </a:lnTo>
                    <a:lnTo>
                      <a:pt x="5" y="295"/>
                    </a:lnTo>
                    <a:lnTo>
                      <a:pt x="3" y="291"/>
                    </a:lnTo>
                    <a:lnTo>
                      <a:pt x="1" y="284"/>
                    </a:lnTo>
                    <a:lnTo>
                      <a:pt x="0" y="275"/>
                    </a:lnTo>
                    <a:lnTo>
                      <a:pt x="3" y="266"/>
                    </a:lnTo>
                    <a:lnTo>
                      <a:pt x="3" y="266"/>
                    </a:lnTo>
                    <a:lnTo>
                      <a:pt x="12" y="267"/>
                    </a:lnTo>
                    <a:lnTo>
                      <a:pt x="12" y="267"/>
                    </a:lnTo>
                    <a:lnTo>
                      <a:pt x="14" y="267"/>
                    </a:lnTo>
                    <a:lnTo>
                      <a:pt x="18" y="267"/>
                    </a:lnTo>
                    <a:lnTo>
                      <a:pt x="19" y="266"/>
                    </a:lnTo>
                    <a:lnTo>
                      <a:pt x="21" y="266"/>
                    </a:lnTo>
                    <a:lnTo>
                      <a:pt x="22" y="263"/>
                    </a:lnTo>
                    <a:lnTo>
                      <a:pt x="21" y="261"/>
                    </a:lnTo>
                    <a:lnTo>
                      <a:pt x="21" y="261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10" y="228"/>
                    </a:lnTo>
                    <a:lnTo>
                      <a:pt x="16" y="221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21" y="209"/>
                    </a:lnTo>
                    <a:lnTo>
                      <a:pt x="23" y="206"/>
                    </a:lnTo>
                    <a:lnTo>
                      <a:pt x="26" y="204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4" y="203"/>
                    </a:lnTo>
                    <a:lnTo>
                      <a:pt x="40" y="204"/>
                    </a:lnTo>
                    <a:lnTo>
                      <a:pt x="43" y="204"/>
                    </a:lnTo>
                    <a:lnTo>
                      <a:pt x="45" y="203"/>
                    </a:lnTo>
                    <a:lnTo>
                      <a:pt x="47" y="201"/>
                    </a:lnTo>
                    <a:lnTo>
                      <a:pt x="49" y="199"/>
                    </a:lnTo>
                    <a:lnTo>
                      <a:pt x="49" y="199"/>
                    </a:lnTo>
                    <a:lnTo>
                      <a:pt x="51" y="195"/>
                    </a:lnTo>
                    <a:lnTo>
                      <a:pt x="54" y="192"/>
                    </a:lnTo>
                    <a:lnTo>
                      <a:pt x="57" y="191"/>
                    </a:lnTo>
                    <a:lnTo>
                      <a:pt x="61" y="191"/>
                    </a:lnTo>
                    <a:lnTo>
                      <a:pt x="65" y="191"/>
                    </a:lnTo>
                    <a:lnTo>
                      <a:pt x="67" y="192"/>
                    </a:lnTo>
                    <a:lnTo>
                      <a:pt x="69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7" y="201"/>
                    </a:lnTo>
                    <a:lnTo>
                      <a:pt x="70" y="205"/>
                    </a:lnTo>
                    <a:lnTo>
                      <a:pt x="73" y="208"/>
                    </a:lnTo>
                    <a:lnTo>
                      <a:pt x="76" y="206"/>
                    </a:lnTo>
                    <a:lnTo>
                      <a:pt x="76" y="206"/>
                    </a:lnTo>
                    <a:lnTo>
                      <a:pt x="80" y="204"/>
                    </a:lnTo>
                    <a:lnTo>
                      <a:pt x="83" y="201"/>
                    </a:lnTo>
                    <a:lnTo>
                      <a:pt x="86" y="199"/>
                    </a:lnTo>
                    <a:lnTo>
                      <a:pt x="87" y="199"/>
                    </a:lnTo>
                    <a:lnTo>
                      <a:pt x="89" y="199"/>
                    </a:lnTo>
                    <a:lnTo>
                      <a:pt x="89" y="199"/>
                    </a:lnTo>
                    <a:lnTo>
                      <a:pt x="93" y="201"/>
                    </a:lnTo>
                    <a:lnTo>
                      <a:pt x="96" y="204"/>
                    </a:lnTo>
                    <a:lnTo>
                      <a:pt x="97" y="206"/>
                    </a:lnTo>
                    <a:lnTo>
                      <a:pt x="97" y="209"/>
                    </a:lnTo>
                    <a:lnTo>
                      <a:pt x="97" y="216"/>
                    </a:lnTo>
                    <a:lnTo>
                      <a:pt x="98" y="217"/>
                    </a:lnTo>
                    <a:lnTo>
                      <a:pt x="101" y="219"/>
                    </a:lnTo>
                    <a:lnTo>
                      <a:pt x="101" y="219"/>
                    </a:lnTo>
                    <a:lnTo>
                      <a:pt x="106" y="222"/>
                    </a:lnTo>
                    <a:lnTo>
                      <a:pt x="109" y="222"/>
                    </a:lnTo>
                    <a:lnTo>
                      <a:pt x="110" y="221"/>
                    </a:lnTo>
                    <a:lnTo>
                      <a:pt x="110" y="219"/>
                    </a:lnTo>
                    <a:lnTo>
                      <a:pt x="110" y="219"/>
                    </a:lnTo>
                    <a:lnTo>
                      <a:pt x="113" y="216"/>
                    </a:lnTo>
                    <a:lnTo>
                      <a:pt x="115" y="213"/>
                    </a:lnTo>
                    <a:lnTo>
                      <a:pt x="117" y="212"/>
                    </a:lnTo>
                    <a:lnTo>
                      <a:pt x="119" y="208"/>
                    </a:lnTo>
                    <a:lnTo>
                      <a:pt x="119" y="208"/>
                    </a:lnTo>
                    <a:lnTo>
                      <a:pt x="119" y="204"/>
                    </a:lnTo>
                    <a:lnTo>
                      <a:pt x="118" y="203"/>
                    </a:lnTo>
                    <a:lnTo>
                      <a:pt x="114" y="199"/>
                    </a:lnTo>
                    <a:lnTo>
                      <a:pt x="113" y="196"/>
                    </a:lnTo>
                    <a:lnTo>
                      <a:pt x="111" y="195"/>
                    </a:lnTo>
                    <a:lnTo>
                      <a:pt x="111" y="192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13" y="186"/>
                    </a:lnTo>
                    <a:lnTo>
                      <a:pt x="113" y="182"/>
                    </a:lnTo>
                    <a:lnTo>
                      <a:pt x="113" y="178"/>
                    </a:lnTo>
                    <a:lnTo>
                      <a:pt x="113" y="177"/>
                    </a:lnTo>
                    <a:lnTo>
                      <a:pt x="115" y="175"/>
                    </a:lnTo>
                    <a:lnTo>
                      <a:pt x="115" y="175"/>
                    </a:lnTo>
                    <a:lnTo>
                      <a:pt x="117" y="175"/>
                    </a:lnTo>
                    <a:lnTo>
                      <a:pt x="119" y="177"/>
                    </a:lnTo>
                    <a:lnTo>
                      <a:pt x="123" y="179"/>
                    </a:lnTo>
                    <a:lnTo>
                      <a:pt x="128" y="182"/>
                    </a:lnTo>
                    <a:lnTo>
                      <a:pt x="130" y="182"/>
                    </a:lnTo>
                    <a:lnTo>
                      <a:pt x="132" y="181"/>
                    </a:lnTo>
                    <a:lnTo>
                      <a:pt x="132" y="181"/>
                    </a:lnTo>
                    <a:lnTo>
                      <a:pt x="135" y="179"/>
                    </a:lnTo>
                    <a:lnTo>
                      <a:pt x="136" y="177"/>
                    </a:lnTo>
                    <a:lnTo>
                      <a:pt x="136" y="173"/>
                    </a:lnTo>
                    <a:lnTo>
                      <a:pt x="135" y="168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6" y="162"/>
                    </a:lnTo>
                    <a:lnTo>
                      <a:pt x="140" y="164"/>
                    </a:lnTo>
                    <a:lnTo>
                      <a:pt x="144" y="165"/>
                    </a:lnTo>
                    <a:lnTo>
                      <a:pt x="146" y="165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49" y="161"/>
                    </a:lnTo>
                    <a:lnTo>
                      <a:pt x="149" y="160"/>
                    </a:lnTo>
                    <a:lnTo>
                      <a:pt x="149" y="155"/>
                    </a:lnTo>
                    <a:lnTo>
                      <a:pt x="148" y="149"/>
                    </a:lnTo>
                    <a:lnTo>
                      <a:pt x="148" y="148"/>
                    </a:lnTo>
                    <a:lnTo>
                      <a:pt x="148" y="148"/>
                    </a:lnTo>
                    <a:lnTo>
                      <a:pt x="150" y="147"/>
                    </a:lnTo>
                    <a:lnTo>
                      <a:pt x="153" y="148"/>
                    </a:lnTo>
                    <a:lnTo>
                      <a:pt x="157" y="148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66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2" y="147"/>
                    </a:lnTo>
                    <a:lnTo>
                      <a:pt x="175" y="148"/>
                    </a:lnTo>
                    <a:lnTo>
                      <a:pt x="176" y="151"/>
                    </a:lnTo>
                    <a:lnTo>
                      <a:pt x="176" y="151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15" y="113"/>
                    </a:lnTo>
                    <a:lnTo>
                      <a:pt x="218" y="111"/>
                    </a:lnTo>
                    <a:lnTo>
                      <a:pt x="218" y="111"/>
                    </a:lnTo>
                    <a:lnTo>
                      <a:pt x="216" y="107"/>
                    </a:lnTo>
                    <a:lnTo>
                      <a:pt x="213" y="101"/>
                    </a:lnTo>
                    <a:lnTo>
                      <a:pt x="209" y="95"/>
                    </a:lnTo>
                    <a:lnTo>
                      <a:pt x="224" y="86"/>
                    </a:lnTo>
                    <a:lnTo>
                      <a:pt x="236" y="86"/>
                    </a:lnTo>
                    <a:lnTo>
                      <a:pt x="295" y="50"/>
                    </a:lnTo>
                    <a:lnTo>
                      <a:pt x="294" y="39"/>
                    </a:lnTo>
                    <a:lnTo>
                      <a:pt x="303" y="28"/>
                    </a:lnTo>
                    <a:lnTo>
                      <a:pt x="303" y="28"/>
                    </a:lnTo>
                    <a:lnTo>
                      <a:pt x="312" y="30"/>
                    </a:lnTo>
                    <a:lnTo>
                      <a:pt x="321" y="32"/>
                    </a:lnTo>
                    <a:lnTo>
                      <a:pt x="327" y="32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37" y="29"/>
                    </a:lnTo>
                    <a:lnTo>
                      <a:pt x="343" y="26"/>
                    </a:lnTo>
                    <a:lnTo>
                      <a:pt x="347" y="25"/>
                    </a:lnTo>
                    <a:lnTo>
                      <a:pt x="349" y="22"/>
                    </a:lnTo>
                    <a:lnTo>
                      <a:pt x="350" y="19"/>
                    </a:lnTo>
                    <a:lnTo>
                      <a:pt x="350" y="15"/>
                    </a:lnTo>
                    <a:lnTo>
                      <a:pt x="350" y="15"/>
                    </a:lnTo>
                    <a:lnTo>
                      <a:pt x="352" y="11"/>
                    </a:lnTo>
                    <a:lnTo>
                      <a:pt x="354" y="8"/>
                    </a:lnTo>
                    <a:lnTo>
                      <a:pt x="358" y="7"/>
                    </a:lnTo>
                    <a:lnTo>
                      <a:pt x="362" y="7"/>
                    </a:lnTo>
                    <a:lnTo>
                      <a:pt x="362" y="7"/>
                    </a:lnTo>
                    <a:lnTo>
                      <a:pt x="365" y="6"/>
                    </a:lnTo>
                    <a:lnTo>
                      <a:pt x="369" y="3"/>
                    </a:lnTo>
                    <a:lnTo>
                      <a:pt x="371" y="2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3" y="2"/>
                    </a:lnTo>
                    <a:lnTo>
                      <a:pt x="376" y="3"/>
                    </a:lnTo>
                    <a:lnTo>
                      <a:pt x="377" y="6"/>
                    </a:lnTo>
                    <a:lnTo>
                      <a:pt x="377" y="7"/>
                    </a:lnTo>
                    <a:lnTo>
                      <a:pt x="377" y="7"/>
                    </a:lnTo>
                    <a:lnTo>
                      <a:pt x="373" y="8"/>
                    </a:lnTo>
                    <a:lnTo>
                      <a:pt x="367" y="11"/>
                    </a:lnTo>
                    <a:lnTo>
                      <a:pt x="367" y="11"/>
                    </a:lnTo>
                    <a:lnTo>
                      <a:pt x="365" y="13"/>
                    </a:lnTo>
                    <a:lnTo>
                      <a:pt x="365" y="17"/>
                    </a:lnTo>
                    <a:lnTo>
                      <a:pt x="367" y="21"/>
                    </a:lnTo>
                    <a:lnTo>
                      <a:pt x="367" y="21"/>
                    </a:lnTo>
                    <a:lnTo>
                      <a:pt x="369" y="28"/>
                    </a:lnTo>
                    <a:lnTo>
                      <a:pt x="369" y="33"/>
                    </a:lnTo>
                    <a:lnTo>
                      <a:pt x="369" y="35"/>
                    </a:lnTo>
                    <a:lnTo>
                      <a:pt x="368" y="38"/>
                    </a:lnTo>
                    <a:lnTo>
                      <a:pt x="368" y="38"/>
                    </a:lnTo>
                    <a:lnTo>
                      <a:pt x="365" y="43"/>
                    </a:lnTo>
                    <a:lnTo>
                      <a:pt x="364" y="50"/>
                    </a:lnTo>
                    <a:lnTo>
                      <a:pt x="362" y="55"/>
                    </a:lnTo>
                    <a:lnTo>
                      <a:pt x="358" y="60"/>
                    </a:lnTo>
                    <a:lnTo>
                      <a:pt x="358" y="60"/>
                    </a:lnTo>
                    <a:lnTo>
                      <a:pt x="352" y="61"/>
                    </a:lnTo>
                    <a:lnTo>
                      <a:pt x="347" y="61"/>
                    </a:lnTo>
                    <a:lnTo>
                      <a:pt x="336" y="60"/>
                    </a:lnTo>
                    <a:lnTo>
                      <a:pt x="330" y="59"/>
                    </a:lnTo>
                    <a:lnTo>
                      <a:pt x="327" y="60"/>
                    </a:lnTo>
                    <a:lnTo>
                      <a:pt x="325" y="64"/>
                    </a:lnTo>
                    <a:lnTo>
                      <a:pt x="324" y="69"/>
                    </a:lnTo>
                    <a:lnTo>
                      <a:pt x="324" y="69"/>
                    </a:lnTo>
                    <a:lnTo>
                      <a:pt x="327" y="73"/>
                    </a:lnTo>
                    <a:lnTo>
                      <a:pt x="330" y="81"/>
                    </a:lnTo>
                    <a:lnTo>
                      <a:pt x="338" y="90"/>
                    </a:lnTo>
                    <a:lnTo>
                      <a:pt x="513" y="206"/>
                    </a:lnTo>
                    <a:lnTo>
                      <a:pt x="513" y="206"/>
                    </a:lnTo>
                    <a:lnTo>
                      <a:pt x="613" y="333"/>
                    </a:lnTo>
                    <a:lnTo>
                      <a:pt x="684" y="427"/>
                    </a:lnTo>
                    <a:lnTo>
                      <a:pt x="710" y="460"/>
                    </a:lnTo>
                    <a:lnTo>
                      <a:pt x="722" y="480"/>
                    </a:lnTo>
                    <a:lnTo>
                      <a:pt x="713" y="481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96">
                <a:extLst>
                  <a:ext uri="{FF2B5EF4-FFF2-40B4-BE49-F238E27FC236}">
                    <a16:creationId xmlns:a16="http://schemas.microsoft.com/office/drawing/2014/main" id="{717F9CA6-DD0C-4039-B8FE-9409D537C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4403725"/>
                <a:ext cx="1516063" cy="1158875"/>
              </a:xfrm>
              <a:custGeom>
                <a:avLst/>
                <a:gdLst>
                  <a:gd name="T0" fmla="*/ 264 w 955"/>
                  <a:gd name="T1" fmla="*/ 720 h 730"/>
                  <a:gd name="T2" fmla="*/ 254 w 955"/>
                  <a:gd name="T3" fmla="*/ 707 h 730"/>
                  <a:gd name="T4" fmla="*/ 231 w 955"/>
                  <a:gd name="T5" fmla="*/ 686 h 730"/>
                  <a:gd name="T6" fmla="*/ 207 w 955"/>
                  <a:gd name="T7" fmla="*/ 670 h 730"/>
                  <a:gd name="T8" fmla="*/ 193 w 955"/>
                  <a:gd name="T9" fmla="*/ 659 h 730"/>
                  <a:gd name="T10" fmla="*/ 179 w 955"/>
                  <a:gd name="T11" fmla="*/ 651 h 730"/>
                  <a:gd name="T12" fmla="*/ 176 w 955"/>
                  <a:gd name="T13" fmla="*/ 634 h 730"/>
                  <a:gd name="T14" fmla="*/ 176 w 955"/>
                  <a:gd name="T15" fmla="*/ 615 h 730"/>
                  <a:gd name="T16" fmla="*/ 171 w 955"/>
                  <a:gd name="T17" fmla="*/ 600 h 730"/>
                  <a:gd name="T18" fmla="*/ 171 w 955"/>
                  <a:gd name="T19" fmla="*/ 591 h 730"/>
                  <a:gd name="T20" fmla="*/ 158 w 955"/>
                  <a:gd name="T21" fmla="*/ 586 h 730"/>
                  <a:gd name="T22" fmla="*/ 154 w 955"/>
                  <a:gd name="T23" fmla="*/ 572 h 730"/>
                  <a:gd name="T24" fmla="*/ 137 w 955"/>
                  <a:gd name="T25" fmla="*/ 568 h 730"/>
                  <a:gd name="T26" fmla="*/ 127 w 955"/>
                  <a:gd name="T27" fmla="*/ 558 h 730"/>
                  <a:gd name="T28" fmla="*/ 105 w 955"/>
                  <a:gd name="T29" fmla="*/ 559 h 730"/>
                  <a:gd name="T30" fmla="*/ 94 w 955"/>
                  <a:gd name="T31" fmla="*/ 555 h 730"/>
                  <a:gd name="T32" fmla="*/ 82 w 955"/>
                  <a:gd name="T33" fmla="*/ 550 h 730"/>
                  <a:gd name="T34" fmla="*/ 72 w 955"/>
                  <a:gd name="T35" fmla="*/ 528 h 730"/>
                  <a:gd name="T36" fmla="*/ 69 w 955"/>
                  <a:gd name="T37" fmla="*/ 519 h 730"/>
                  <a:gd name="T38" fmla="*/ 82 w 955"/>
                  <a:gd name="T39" fmla="*/ 499 h 730"/>
                  <a:gd name="T40" fmla="*/ 93 w 955"/>
                  <a:gd name="T41" fmla="*/ 468 h 730"/>
                  <a:gd name="T42" fmla="*/ 102 w 955"/>
                  <a:gd name="T43" fmla="*/ 420 h 730"/>
                  <a:gd name="T44" fmla="*/ 110 w 955"/>
                  <a:gd name="T45" fmla="*/ 392 h 730"/>
                  <a:gd name="T46" fmla="*/ 82 w 955"/>
                  <a:gd name="T47" fmla="*/ 245 h 730"/>
                  <a:gd name="T48" fmla="*/ 70 w 955"/>
                  <a:gd name="T49" fmla="*/ 214 h 730"/>
                  <a:gd name="T50" fmla="*/ 27 w 955"/>
                  <a:gd name="T51" fmla="*/ 83 h 730"/>
                  <a:gd name="T52" fmla="*/ 276 w 955"/>
                  <a:gd name="T53" fmla="*/ 28 h 730"/>
                  <a:gd name="T54" fmla="*/ 658 w 955"/>
                  <a:gd name="T55" fmla="*/ 0 h 730"/>
                  <a:gd name="T56" fmla="*/ 676 w 955"/>
                  <a:gd name="T57" fmla="*/ 169 h 730"/>
                  <a:gd name="T58" fmla="*/ 731 w 955"/>
                  <a:gd name="T59" fmla="*/ 227 h 730"/>
                  <a:gd name="T60" fmla="*/ 748 w 955"/>
                  <a:gd name="T61" fmla="*/ 276 h 730"/>
                  <a:gd name="T62" fmla="*/ 773 w 955"/>
                  <a:gd name="T63" fmla="*/ 297 h 730"/>
                  <a:gd name="T64" fmla="*/ 818 w 955"/>
                  <a:gd name="T65" fmla="*/ 306 h 730"/>
                  <a:gd name="T66" fmla="*/ 843 w 955"/>
                  <a:gd name="T67" fmla="*/ 323 h 730"/>
                  <a:gd name="T68" fmla="*/ 865 w 955"/>
                  <a:gd name="T69" fmla="*/ 350 h 730"/>
                  <a:gd name="T70" fmla="*/ 864 w 955"/>
                  <a:gd name="T71" fmla="*/ 388 h 730"/>
                  <a:gd name="T72" fmla="*/ 860 w 955"/>
                  <a:gd name="T73" fmla="*/ 399 h 730"/>
                  <a:gd name="T74" fmla="*/ 828 w 955"/>
                  <a:gd name="T75" fmla="*/ 434 h 730"/>
                  <a:gd name="T76" fmla="*/ 843 w 955"/>
                  <a:gd name="T77" fmla="*/ 447 h 730"/>
                  <a:gd name="T78" fmla="*/ 868 w 955"/>
                  <a:gd name="T79" fmla="*/ 450 h 730"/>
                  <a:gd name="T80" fmla="*/ 886 w 955"/>
                  <a:gd name="T81" fmla="*/ 451 h 730"/>
                  <a:gd name="T82" fmla="*/ 884 w 955"/>
                  <a:gd name="T83" fmla="*/ 471 h 730"/>
                  <a:gd name="T84" fmla="*/ 876 w 955"/>
                  <a:gd name="T85" fmla="*/ 498 h 730"/>
                  <a:gd name="T86" fmla="*/ 882 w 955"/>
                  <a:gd name="T87" fmla="*/ 510 h 730"/>
                  <a:gd name="T88" fmla="*/ 886 w 955"/>
                  <a:gd name="T89" fmla="*/ 519 h 730"/>
                  <a:gd name="T90" fmla="*/ 902 w 955"/>
                  <a:gd name="T91" fmla="*/ 526 h 730"/>
                  <a:gd name="T92" fmla="*/ 926 w 955"/>
                  <a:gd name="T93" fmla="*/ 534 h 730"/>
                  <a:gd name="T94" fmla="*/ 926 w 955"/>
                  <a:gd name="T95" fmla="*/ 546 h 730"/>
                  <a:gd name="T96" fmla="*/ 943 w 955"/>
                  <a:gd name="T97" fmla="*/ 552 h 730"/>
                  <a:gd name="T98" fmla="*/ 954 w 955"/>
                  <a:gd name="T99" fmla="*/ 552 h 730"/>
                  <a:gd name="T100" fmla="*/ 955 w 955"/>
                  <a:gd name="T101" fmla="*/ 574 h 730"/>
                  <a:gd name="T102" fmla="*/ 805 w 955"/>
                  <a:gd name="T103" fmla="*/ 561 h 730"/>
                  <a:gd name="T104" fmla="*/ 696 w 955"/>
                  <a:gd name="T105" fmla="*/ 536 h 730"/>
                  <a:gd name="T106" fmla="*/ 636 w 955"/>
                  <a:gd name="T107" fmla="*/ 585 h 730"/>
                  <a:gd name="T108" fmla="*/ 648 w 955"/>
                  <a:gd name="T109" fmla="*/ 690 h 730"/>
                  <a:gd name="T110" fmla="*/ 535 w 955"/>
                  <a:gd name="T111" fmla="*/ 656 h 730"/>
                  <a:gd name="T112" fmla="*/ 342 w 955"/>
                  <a:gd name="T113" fmla="*/ 637 h 730"/>
                  <a:gd name="T114" fmla="*/ 284 w 955"/>
                  <a:gd name="T115" fmla="*/ 701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5" h="730">
                    <a:moveTo>
                      <a:pt x="275" y="730"/>
                    </a:moveTo>
                    <a:lnTo>
                      <a:pt x="275" y="730"/>
                    </a:lnTo>
                    <a:lnTo>
                      <a:pt x="271" y="729"/>
                    </a:lnTo>
                    <a:lnTo>
                      <a:pt x="268" y="726"/>
                    </a:lnTo>
                    <a:lnTo>
                      <a:pt x="266" y="723"/>
                    </a:lnTo>
                    <a:lnTo>
                      <a:pt x="264" y="720"/>
                    </a:lnTo>
                    <a:lnTo>
                      <a:pt x="263" y="713"/>
                    </a:lnTo>
                    <a:lnTo>
                      <a:pt x="263" y="708"/>
                    </a:lnTo>
                    <a:lnTo>
                      <a:pt x="263" y="708"/>
                    </a:lnTo>
                    <a:lnTo>
                      <a:pt x="262" y="707"/>
                    </a:lnTo>
                    <a:lnTo>
                      <a:pt x="259" y="707"/>
                    </a:lnTo>
                    <a:lnTo>
                      <a:pt x="254" y="707"/>
                    </a:lnTo>
                    <a:lnTo>
                      <a:pt x="246" y="708"/>
                    </a:lnTo>
                    <a:lnTo>
                      <a:pt x="246" y="708"/>
                    </a:lnTo>
                    <a:lnTo>
                      <a:pt x="243" y="701"/>
                    </a:lnTo>
                    <a:lnTo>
                      <a:pt x="241" y="696"/>
                    </a:lnTo>
                    <a:lnTo>
                      <a:pt x="236" y="691"/>
                    </a:lnTo>
                    <a:lnTo>
                      <a:pt x="231" y="686"/>
                    </a:lnTo>
                    <a:lnTo>
                      <a:pt x="221" y="679"/>
                    </a:lnTo>
                    <a:lnTo>
                      <a:pt x="216" y="677"/>
                    </a:lnTo>
                    <a:lnTo>
                      <a:pt x="216" y="677"/>
                    </a:lnTo>
                    <a:lnTo>
                      <a:pt x="216" y="674"/>
                    </a:lnTo>
                    <a:lnTo>
                      <a:pt x="215" y="673"/>
                    </a:lnTo>
                    <a:lnTo>
                      <a:pt x="207" y="670"/>
                    </a:lnTo>
                    <a:lnTo>
                      <a:pt x="207" y="670"/>
                    </a:lnTo>
                    <a:lnTo>
                      <a:pt x="205" y="665"/>
                    </a:lnTo>
                    <a:lnTo>
                      <a:pt x="201" y="663"/>
                    </a:lnTo>
                    <a:lnTo>
                      <a:pt x="197" y="661"/>
                    </a:lnTo>
                    <a:lnTo>
                      <a:pt x="197" y="661"/>
                    </a:lnTo>
                    <a:lnTo>
                      <a:pt x="193" y="659"/>
                    </a:lnTo>
                    <a:lnTo>
                      <a:pt x="189" y="659"/>
                    </a:lnTo>
                    <a:lnTo>
                      <a:pt x="185" y="659"/>
                    </a:lnTo>
                    <a:lnTo>
                      <a:pt x="185" y="659"/>
                    </a:lnTo>
                    <a:lnTo>
                      <a:pt x="177" y="653"/>
                    </a:lnTo>
                    <a:lnTo>
                      <a:pt x="177" y="653"/>
                    </a:lnTo>
                    <a:lnTo>
                      <a:pt x="179" y="651"/>
                    </a:lnTo>
                    <a:lnTo>
                      <a:pt x="181" y="647"/>
                    </a:lnTo>
                    <a:lnTo>
                      <a:pt x="181" y="647"/>
                    </a:lnTo>
                    <a:lnTo>
                      <a:pt x="181" y="644"/>
                    </a:lnTo>
                    <a:lnTo>
                      <a:pt x="180" y="643"/>
                    </a:lnTo>
                    <a:lnTo>
                      <a:pt x="177" y="639"/>
                    </a:lnTo>
                    <a:lnTo>
                      <a:pt x="176" y="634"/>
                    </a:lnTo>
                    <a:lnTo>
                      <a:pt x="177" y="631"/>
                    </a:lnTo>
                    <a:lnTo>
                      <a:pt x="179" y="629"/>
                    </a:lnTo>
                    <a:lnTo>
                      <a:pt x="179" y="629"/>
                    </a:lnTo>
                    <a:lnTo>
                      <a:pt x="179" y="618"/>
                    </a:lnTo>
                    <a:lnTo>
                      <a:pt x="177" y="616"/>
                    </a:lnTo>
                    <a:lnTo>
                      <a:pt x="176" y="615"/>
                    </a:lnTo>
                    <a:lnTo>
                      <a:pt x="176" y="615"/>
                    </a:lnTo>
                    <a:lnTo>
                      <a:pt x="174" y="612"/>
                    </a:lnTo>
                    <a:lnTo>
                      <a:pt x="174" y="608"/>
                    </a:lnTo>
                    <a:lnTo>
                      <a:pt x="174" y="604"/>
                    </a:lnTo>
                    <a:lnTo>
                      <a:pt x="171" y="600"/>
                    </a:lnTo>
                    <a:lnTo>
                      <a:pt x="171" y="600"/>
                    </a:lnTo>
                    <a:lnTo>
                      <a:pt x="168" y="600"/>
                    </a:lnTo>
                    <a:lnTo>
                      <a:pt x="167" y="599"/>
                    </a:lnTo>
                    <a:lnTo>
                      <a:pt x="168" y="598"/>
                    </a:lnTo>
                    <a:lnTo>
                      <a:pt x="171" y="594"/>
                    </a:lnTo>
                    <a:lnTo>
                      <a:pt x="171" y="594"/>
                    </a:lnTo>
                    <a:lnTo>
                      <a:pt x="171" y="591"/>
                    </a:lnTo>
                    <a:lnTo>
                      <a:pt x="168" y="589"/>
                    </a:lnTo>
                    <a:lnTo>
                      <a:pt x="166" y="589"/>
                    </a:lnTo>
                    <a:lnTo>
                      <a:pt x="163" y="590"/>
                    </a:lnTo>
                    <a:lnTo>
                      <a:pt x="163" y="590"/>
                    </a:lnTo>
                    <a:lnTo>
                      <a:pt x="161" y="589"/>
                    </a:lnTo>
                    <a:lnTo>
                      <a:pt x="158" y="586"/>
                    </a:lnTo>
                    <a:lnTo>
                      <a:pt x="155" y="583"/>
                    </a:lnTo>
                    <a:lnTo>
                      <a:pt x="155" y="580"/>
                    </a:lnTo>
                    <a:lnTo>
                      <a:pt x="155" y="580"/>
                    </a:lnTo>
                    <a:lnTo>
                      <a:pt x="155" y="576"/>
                    </a:lnTo>
                    <a:lnTo>
                      <a:pt x="155" y="573"/>
                    </a:lnTo>
                    <a:lnTo>
                      <a:pt x="154" y="572"/>
                    </a:lnTo>
                    <a:lnTo>
                      <a:pt x="151" y="571"/>
                    </a:lnTo>
                    <a:lnTo>
                      <a:pt x="148" y="569"/>
                    </a:lnTo>
                    <a:lnTo>
                      <a:pt x="146" y="571"/>
                    </a:lnTo>
                    <a:lnTo>
                      <a:pt x="146" y="571"/>
                    </a:lnTo>
                    <a:lnTo>
                      <a:pt x="141" y="568"/>
                    </a:lnTo>
                    <a:lnTo>
                      <a:pt x="137" y="568"/>
                    </a:lnTo>
                    <a:lnTo>
                      <a:pt x="135" y="568"/>
                    </a:lnTo>
                    <a:lnTo>
                      <a:pt x="132" y="567"/>
                    </a:lnTo>
                    <a:lnTo>
                      <a:pt x="132" y="567"/>
                    </a:lnTo>
                    <a:lnTo>
                      <a:pt x="131" y="560"/>
                    </a:lnTo>
                    <a:lnTo>
                      <a:pt x="128" y="559"/>
                    </a:lnTo>
                    <a:lnTo>
                      <a:pt x="127" y="558"/>
                    </a:lnTo>
                    <a:lnTo>
                      <a:pt x="123" y="559"/>
                    </a:lnTo>
                    <a:lnTo>
                      <a:pt x="119" y="561"/>
                    </a:lnTo>
                    <a:lnTo>
                      <a:pt x="119" y="561"/>
                    </a:lnTo>
                    <a:lnTo>
                      <a:pt x="111" y="563"/>
                    </a:lnTo>
                    <a:lnTo>
                      <a:pt x="109" y="561"/>
                    </a:lnTo>
                    <a:lnTo>
                      <a:pt x="105" y="559"/>
                    </a:lnTo>
                    <a:lnTo>
                      <a:pt x="105" y="559"/>
                    </a:lnTo>
                    <a:lnTo>
                      <a:pt x="102" y="559"/>
                    </a:lnTo>
                    <a:lnTo>
                      <a:pt x="100" y="559"/>
                    </a:lnTo>
                    <a:lnTo>
                      <a:pt x="98" y="559"/>
                    </a:lnTo>
                    <a:lnTo>
                      <a:pt x="96" y="558"/>
                    </a:lnTo>
                    <a:lnTo>
                      <a:pt x="94" y="555"/>
                    </a:lnTo>
                    <a:lnTo>
                      <a:pt x="94" y="551"/>
                    </a:lnTo>
                    <a:lnTo>
                      <a:pt x="94" y="551"/>
                    </a:lnTo>
                    <a:lnTo>
                      <a:pt x="87" y="551"/>
                    </a:lnTo>
                    <a:lnTo>
                      <a:pt x="84" y="551"/>
                    </a:lnTo>
                    <a:lnTo>
                      <a:pt x="82" y="550"/>
                    </a:lnTo>
                    <a:lnTo>
                      <a:pt x="82" y="550"/>
                    </a:lnTo>
                    <a:lnTo>
                      <a:pt x="79" y="543"/>
                    </a:lnTo>
                    <a:lnTo>
                      <a:pt x="79" y="537"/>
                    </a:lnTo>
                    <a:lnTo>
                      <a:pt x="80" y="533"/>
                    </a:lnTo>
                    <a:lnTo>
                      <a:pt x="80" y="530"/>
                    </a:lnTo>
                    <a:lnTo>
                      <a:pt x="80" y="530"/>
                    </a:lnTo>
                    <a:lnTo>
                      <a:pt x="72" y="528"/>
                    </a:lnTo>
                    <a:lnTo>
                      <a:pt x="69" y="526"/>
                    </a:lnTo>
                    <a:lnTo>
                      <a:pt x="66" y="525"/>
                    </a:lnTo>
                    <a:lnTo>
                      <a:pt x="66" y="525"/>
                    </a:lnTo>
                    <a:lnTo>
                      <a:pt x="66" y="524"/>
                    </a:lnTo>
                    <a:lnTo>
                      <a:pt x="66" y="521"/>
                    </a:lnTo>
                    <a:lnTo>
                      <a:pt x="69" y="519"/>
                    </a:lnTo>
                    <a:lnTo>
                      <a:pt x="72" y="515"/>
                    </a:lnTo>
                    <a:lnTo>
                      <a:pt x="75" y="512"/>
                    </a:lnTo>
                    <a:lnTo>
                      <a:pt x="75" y="512"/>
                    </a:lnTo>
                    <a:lnTo>
                      <a:pt x="78" y="510"/>
                    </a:lnTo>
                    <a:lnTo>
                      <a:pt x="79" y="506"/>
                    </a:lnTo>
                    <a:lnTo>
                      <a:pt x="82" y="499"/>
                    </a:lnTo>
                    <a:lnTo>
                      <a:pt x="83" y="491"/>
                    </a:lnTo>
                    <a:lnTo>
                      <a:pt x="83" y="491"/>
                    </a:lnTo>
                    <a:lnTo>
                      <a:pt x="85" y="482"/>
                    </a:lnTo>
                    <a:lnTo>
                      <a:pt x="88" y="475"/>
                    </a:lnTo>
                    <a:lnTo>
                      <a:pt x="93" y="468"/>
                    </a:lnTo>
                    <a:lnTo>
                      <a:pt x="93" y="468"/>
                    </a:lnTo>
                    <a:lnTo>
                      <a:pt x="94" y="466"/>
                    </a:lnTo>
                    <a:lnTo>
                      <a:pt x="96" y="463"/>
                    </a:lnTo>
                    <a:lnTo>
                      <a:pt x="96" y="458"/>
                    </a:lnTo>
                    <a:lnTo>
                      <a:pt x="96" y="451"/>
                    </a:lnTo>
                    <a:lnTo>
                      <a:pt x="97" y="432"/>
                    </a:lnTo>
                    <a:lnTo>
                      <a:pt x="102" y="420"/>
                    </a:lnTo>
                    <a:lnTo>
                      <a:pt x="102" y="420"/>
                    </a:lnTo>
                    <a:lnTo>
                      <a:pt x="98" y="412"/>
                    </a:lnTo>
                    <a:lnTo>
                      <a:pt x="98" y="412"/>
                    </a:lnTo>
                    <a:lnTo>
                      <a:pt x="104" y="406"/>
                    </a:lnTo>
                    <a:lnTo>
                      <a:pt x="107" y="398"/>
                    </a:lnTo>
                    <a:lnTo>
                      <a:pt x="110" y="392"/>
                    </a:lnTo>
                    <a:lnTo>
                      <a:pt x="113" y="387"/>
                    </a:lnTo>
                    <a:lnTo>
                      <a:pt x="113" y="387"/>
                    </a:lnTo>
                    <a:lnTo>
                      <a:pt x="88" y="263"/>
                    </a:lnTo>
                    <a:lnTo>
                      <a:pt x="88" y="263"/>
                    </a:lnTo>
                    <a:lnTo>
                      <a:pt x="85" y="252"/>
                    </a:lnTo>
                    <a:lnTo>
                      <a:pt x="82" y="245"/>
                    </a:lnTo>
                    <a:lnTo>
                      <a:pt x="79" y="241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2" y="225"/>
                    </a:lnTo>
                    <a:lnTo>
                      <a:pt x="70" y="214"/>
                    </a:lnTo>
                    <a:lnTo>
                      <a:pt x="70" y="214"/>
                    </a:lnTo>
                    <a:lnTo>
                      <a:pt x="69" y="201"/>
                    </a:lnTo>
                    <a:lnTo>
                      <a:pt x="63" y="187"/>
                    </a:lnTo>
                    <a:lnTo>
                      <a:pt x="54" y="161"/>
                    </a:lnTo>
                    <a:lnTo>
                      <a:pt x="45" y="142"/>
                    </a:lnTo>
                    <a:lnTo>
                      <a:pt x="41" y="134"/>
                    </a:lnTo>
                    <a:lnTo>
                      <a:pt x="27" y="83"/>
                    </a:lnTo>
                    <a:lnTo>
                      <a:pt x="5" y="50"/>
                    </a:lnTo>
                    <a:lnTo>
                      <a:pt x="0" y="39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131" y="34"/>
                    </a:lnTo>
                    <a:lnTo>
                      <a:pt x="276" y="28"/>
                    </a:lnTo>
                    <a:lnTo>
                      <a:pt x="434" y="18"/>
                    </a:lnTo>
                    <a:lnTo>
                      <a:pt x="517" y="12"/>
                    </a:lnTo>
                    <a:lnTo>
                      <a:pt x="601" y="6"/>
                    </a:lnTo>
                    <a:lnTo>
                      <a:pt x="601" y="6"/>
                    </a:lnTo>
                    <a:lnTo>
                      <a:pt x="632" y="3"/>
                    </a:lnTo>
                    <a:lnTo>
                      <a:pt x="658" y="0"/>
                    </a:lnTo>
                    <a:lnTo>
                      <a:pt x="654" y="25"/>
                    </a:lnTo>
                    <a:lnTo>
                      <a:pt x="641" y="48"/>
                    </a:lnTo>
                    <a:lnTo>
                      <a:pt x="665" y="139"/>
                    </a:lnTo>
                    <a:lnTo>
                      <a:pt x="630" y="139"/>
                    </a:lnTo>
                    <a:lnTo>
                      <a:pt x="635" y="167"/>
                    </a:lnTo>
                    <a:lnTo>
                      <a:pt x="676" y="169"/>
                    </a:lnTo>
                    <a:lnTo>
                      <a:pt x="681" y="193"/>
                    </a:lnTo>
                    <a:lnTo>
                      <a:pt x="689" y="208"/>
                    </a:lnTo>
                    <a:lnTo>
                      <a:pt x="689" y="208"/>
                    </a:lnTo>
                    <a:lnTo>
                      <a:pt x="700" y="213"/>
                    </a:lnTo>
                    <a:lnTo>
                      <a:pt x="709" y="217"/>
                    </a:lnTo>
                    <a:lnTo>
                      <a:pt x="731" y="227"/>
                    </a:lnTo>
                    <a:lnTo>
                      <a:pt x="746" y="243"/>
                    </a:lnTo>
                    <a:lnTo>
                      <a:pt x="746" y="243"/>
                    </a:lnTo>
                    <a:lnTo>
                      <a:pt x="746" y="258"/>
                    </a:lnTo>
                    <a:lnTo>
                      <a:pt x="746" y="269"/>
                    </a:lnTo>
                    <a:lnTo>
                      <a:pt x="748" y="276"/>
                    </a:lnTo>
                    <a:lnTo>
                      <a:pt x="748" y="276"/>
                    </a:lnTo>
                    <a:lnTo>
                      <a:pt x="749" y="279"/>
                    </a:lnTo>
                    <a:lnTo>
                      <a:pt x="751" y="282"/>
                    </a:lnTo>
                    <a:lnTo>
                      <a:pt x="757" y="285"/>
                    </a:lnTo>
                    <a:lnTo>
                      <a:pt x="764" y="291"/>
                    </a:lnTo>
                    <a:lnTo>
                      <a:pt x="764" y="291"/>
                    </a:lnTo>
                    <a:lnTo>
                      <a:pt x="773" y="297"/>
                    </a:lnTo>
                    <a:lnTo>
                      <a:pt x="784" y="301"/>
                    </a:lnTo>
                    <a:lnTo>
                      <a:pt x="784" y="301"/>
                    </a:lnTo>
                    <a:lnTo>
                      <a:pt x="790" y="302"/>
                    </a:lnTo>
                    <a:lnTo>
                      <a:pt x="799" y="302"/>
                    </a:lnTo>
                    <a:lnTo>
                      <a:pt x="814" y="302"/>
                    </a:lnTo>
                    <a:lnTo>
                      <a:pt x="818" y="306"/>
                    </a:lnTo>
                    <a:lnTo>
                      <a:pt x="824" y="307"/>
                    </a:lnTo>
                    <a:lnTo>
                      <a:pt x="834" y="317"/>
                    </a:lnTo>
                    <a:lnTo>
                      <a:pt x="838" y="315"/>
                    </a:lnTo>
                    <a:lnTo>
                      <a:pt x="838" y="315"/>
                    </a:lnTo>
                    <a:lnTo>
                      <a:pt x="841" y="319"/>
                    </a:lnTo>
                    <a:lnTo>
                      <a:pt x="843" y="323"/>
                    </a:lnTo>
                    <a:lnTo>
                      <a:pt x="851" y="328"/>
                    </a:lnTo>
                    <a:lnTo>
                      <a:pt x="859" y="333"/>
                    </a:lnTo>
                    <a:lnTo>
                      <a:pt x="863" y="336"/>
                    </a:lnTo>
                    <a:lnTo>
                      <a:pt x="863" y="336"/>
                    </a:lnTo>
                    <a:lnTo>
                      <a:pt x="864" y="342"/>
                    </a:lnTo>
                    <a:lnTo>
                      <a:pt x="865" y="350"/>
                    </a:lnTo>
                    <a:lnTo>
                      <a:pt x="865" y="361"/>
                    </a:lnTo>
                    <a:lnTo>
                      <a:pt x="863" y="370"/>
                    </a:lnTo>
                    <a:lnTo>
                      <a:pt x="863" y="370"/>
                    </a:lnTo>
                    <a:lnTo>
                      <a:pt x="862" y="376"/>
                    </a:lnTo>
                    <a:lnTo>
                      <a:pt x="863" y="383"/>
                    </a:lnTo>
                    <a:lnTo>
                      <a:pt x="864" y="388"/>
                    </a:lnTo>
                    <a:lnTo>
                      <a:pt x="864" y="392"/>
                    </a:lnTo>
                    <a:lnTo>
                      <a:pt x="864" y="392"/>
                    </a:lnTo>
                    <a:lnTo>
                      <a:pt x="864" y="396"/>
                    </a:lnTo>
                    <a:lnTo>
                      <a:pt x="863" y="398"/>
                    </a:lnTo>
                    <a:lnTo>
                      <a:pt x="860" y="399"/>
                    </a:lnTo>
                    <a:lnTo>
                      <a:pt x="860" y="399"/>
                    </a:lnTo>
                    <a:lnTo>
                      <a:pt x="859" y="401"/>
                    </a:lnTo>
                    <a:lnTo>
                      <a:pt x="856" y="403"/>
                    </a:lnTo>
                    <a:lnTo>
                      <a:pt x="854" y="409"/>
                    </a:lnTo>
                    <a:lnTo>
                      <a:pt x="854" y="409"/>
                    </a:lnTo>
                    <a:lnTo>
                      <a:pt x="842" y="419"/>
                    </a:lnTo>
                    <a:lnTo>
                      <a:pt x="828" y="434"/>
                    </a:lnTo>
                    <a:lnTo>
                      <a:pt x="828" y="434"/>
                    </a:lnTo>
                    <a:lnTo>
                      <a:pt x="828" y="434"/>
                    </a:lnTo>
                    <a:lnTo>
                      <a:pt x="829" y="437"/>
                    </a:lnTo>
                    <a:lnTo>
                      <a:pt x="833" y="441"/>
                    </a:lnTo>
                    <a:lnTo>
                      <a:pt x="843" y="447"/>
                    </a:lnTo>
                    <a:lnTo>
                      <a:pt x="843" y="447"/>
                    </a:lnTo>
                    <a:lnTo>
                      <a:pt x="849" y="449"/>
                    </a:lnTo>
                    <a:lnTo>
                      <a:pt x="856" y="449"/>
                    </a:lnTo>
                    <a:lnTo>
                      <a:pt x="864" y="449"/>
                    </a:lnTo>
                    <a:lnTo>
                      <a:pt x="867" y="449"/>
                    </a:lnTo>
                    <a:lnTo>
                      <a:pt x="868" y="450"/>
                    </a:lnTo>
                    <a:lnTo>
                      <a:pt x="868" y="450"/>
                    </a:lnTo>
                    <a:lnTo>
                      <a:pt x="869" y="453"/>
                    </a:lnTo>
                    <a:lnTo>
                      <a:pt x="872" y="453"/>
                    </a:lnTo>
                    <a:lnTo>
                      <a:pt x="877" y="453"/>
                    </a:lnTo>
                    <a:lnTo>
                      <a:pt x="885" y="449"/>
                    </a:lnTo>
                    <a:lnTo>
                      <a:pt x="885" y="449"/>
                    </a:lnTo>
                    <a:lnTo>
                      <a:pt x="886" y="451"/>
                    </a:lnTo>
                    <a:lnTo>
                      <a:pt x="889" y="454"/>
                    </a:lnTo>
                    <a:lnTo>
                      <a:pt x="890" y="459"/>
                    </a:lnTo>
                    <a:lnTo>
                      <a:pt x="891" y="462"/>
                    </a:lnTo>
                    <a:lnTo>
                      <a:pt x="891" y="462"/>
                    </a:lnTo>
                    <a:lnTo>
                      <a:pt x="889" y="466"/>
                    </a:lnTo>
                    <a:lnTo>
                      <a:pt x="884" y="471"/>
                    </a:lnTo>
                    <a:lnTo>
                      <a:pt x="877" y="477"/>
                    </a:lnTo>
                    <a:lnTo>
                      <a:pt x="877" y="477"/>
                    </a:lnTo>
                    <a:lnTo>
                      <a:pt x="876" y="481"/>
                    </a:lnTo>
                    <a:lnTo>
                      <a:pt x="876" y="48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8" y="501"/>
                    </a:lnTo>
                    <a:lnTo>
                      <a:pt x="882" y="503"/>
                    </a:lnTo>
                    <a:lnTo>
                      <a:pt x="882" y="503"/>
                    </a:lnTo>
                    <a:lnTo>
                      <a:pt x="882" y="504"/>
                    </a:lnTo>
                    <a:lnTo>
                      <a:pt x="882" y="506"/>
                    </a:lnTo>
                    <a:lnTo>
                      <a:pt x="882" y="510"/>
                    </a:lnTo>
                    <a:lnTo>
                      <a:pt x="882" y="510"/>
                    </a:lnTo>
                    <a:lnTo>
                      <a:pt x="884" y="511"/>
                    </a:lnTo>
                    <a:lnTo>
                      <a:pt x="885" y="512"/>
                    </a:lnTo>
                    <a:lnTo>
                      <a:pt x="886" y="515"/>
                    </a:lnTo>
                    <a:lnTo>
                      <a:pt x="886" y="519"/>
                    </a:lnTo>
                    <a:lnTo>
                      <a:pt x="886" y="519"/>
                    </a:lnTo>
                    <a:lnTo>
                      <a:pt x="886" y="521"/>
                    </a:lnTo>
                    <a:lnTo>
                      <a:pt x="888" y="524"/>
                    </a:lnTo>
                    <a:lnTo>
                      <a:pt x="891" y="526"/>
                    </a:lnTo>
                    <a:lnTo>
                      <a:pt x="897" y="526"/>
                    </a:lnTo>
                    <a:lnTo>
                      <a:pt x="902" y="526"/>
                    </a:lnTo>
                    <a:lnTo>
                      <a:pt x="902" y="526"/>
                    </a:lnTo>
                    <a:lnTo>
                      <a:pt x="906" y="528"/>
                    </a:lnTo>
                    <a:lnTo>
                      <a:pt x="910" y="530"/>
                    </a:lnTo>
                    <a:lnTo>
                      <a:pt x="913" y="532"/>
                    </a:lnTo>
                    <a:lnTo>
                      <a:pt x="917" y="533"/>
                    </a:lnTo>
                    <a:lnTo>
                      <a:pt x="917" y="533"/>
                    </a:lnTo>
                    <a:lnTo>
                      <a:pt x="926" y="534"/>
                    </a:lnTo>
                    <a:lnTo>
                      <a:pt x="930" y="536"/>
                    </a:lnTo>
                    <a:lnTo>
                      <a:pt x="930" y="537"/>
                    </a:lnTo>
                    <a:lnTo>
                      <a:pt x="932" y="539"/>
                    </a:lnTo>
                    <a:lnTo>
                      <a:pt x="932" y="539"/>
                    </a:lnTo>
                    <a:lnTo>
                      <a:pt x="930" y="542"/>
                    </a:lnTo>
                    <a:lnTo>
                      <a:pt x="926" y="546"/>
                    </a:lnTo>
                    <a:lnTo>
                      <a:pt x="923" y="548"/>
                    </a:lnTo>
                    <a:lnTo>
                      <a:pt x="921" y="551"/>
                    </a:lnTo>
                    <a:lnTo>
                      <a:pt x="921" y="551"/>
                    </a:lnTo>
                    <a:lnTo>
                      <a:pt x="925" y="552"/>
                    </a:lnTo>
                    <a:lnTo>
                      <a:pt x="934" y="552"/>
                    </a:lnTo>
                    <a:lnTo>
                      <a:pt x="943" y="552"/>
                    </a:lnTo>
                    <a:lnTo>
                      <a:pt x="947" y="552"/>
                    </a:lnTo>
                    <a:lnTo>
                      <a:pt x="950" y="551"/>
                    </a:lnTo>
                    <a:lnTo>
                      <a:pt x="950" y="551"/>
                    </a:lnTo>
                    <a:lnTo>
                      <a:pt x="951" y="550"/>
                    </a:lnTo>
                    <a:lnTo>
                      <a:pt x="952" y="551"/>
                    </a:lnTo>
                    <a:lnTo>
                      <a:pt x="954" y="552"/>
                    </a:lnTo>
                    <a:lnTo>
                      <a:pt x="955" y="555"/>
                    </a:lnTo>
                    <a:lnTo>
                      <a:pt x="955" y="555"/>
                    </a:lnTo>
                    <a:lnTo>
                      <a:pt x="955" y="558"/>
                    </a:lnTo>
                    <a:lnTo>
                      <a:pt x="955" y="564"/>
                    </a:lnTo>
                    <a:lnTo>
                      <a:pt x="954" y="571"/>
                    </a:lnTo>
                    <a:lnTo>
                      <a:pt x="955" y="574"/>
                    </a:lnTo>
                    <a:lnTo>
                      <a:pt x="943" y="587"/>
                    </a:lnTo>
                    <a:lnTo>
                      <a:pt x="889" y="580"/>
                    </a:lnTo>
                    <a:lnTo>
                      <a:pt x="880" y="582"/>
                    </a:lnTo>
                    <a:lnTo>
                      <a:pt x="853" y="569"/>
                    </a:lnTo>
                    <a:lnTo>
                      <a:pt x="820" y="558"/>
                    </a:lnTo>
                    <a:lnTo>
                      <a:pt x="805" y="561"/>
                    </a:lnTo>
                    <a:lnTo>
                      <a:pt x="780" y="539"/>
                    </a:lnTo>
                    <a:lnTo>
                      <a:pt x="737" y="524"/>
                    </a:lnTo>
                    <a:lnTo>
                      <a:pt x="728" y="532"/>
                    </a:lnTo>
                    <a:lnTo>
                      <a:pt x="716" y="529"/>
                    </a:lnTo>
                    <a:lnTo>
                      <a:pt x="709" y="536"/>
                    </a:lnTo>
                    <a:lnTo>
                      <a:pt x="696" y="536"/>
                    </a:lnTo>
                    <a:lnTo>
                      <a:pt x="691" y="550"/>
                    </a:lnTo>
                    <a:lnTo>
                      <a:pt x="675" y="554"/>
                    </a:lnTo>
                    <a:lnTo>
                      <a:pt x="657" y="561"/>
                    </a:lnTo>
                    <a:lnTo>
                      <a:pt x="650" y="564"/>
                    </a:lnTo>
                    <a:lnTo>
                      <a:pt x="641" y="572"/>
                    </a:lnTo>
                    <a:lnTo>
                      <a:pt x="636" y="585"/>
                    </a:lnTo>
                    <a:lnTo>
                      <a:pt x="635" y="603"/>
                    </a:lnTo>
                    <a:lnTo>
                      <a:pt x="640" y="616"/>
                    </a:lnTo>
                    <a:lnTo>
                      <a:pt x="632" y="631"/>
                    </a:lnTo>
                    <a:lnTo>
                      <a:pt x="630" y="653"/>
                    </a:lnTo>
                    <a:lnTo>
                      <a:pt x="641" y="678"/>
                    </a:lnTo>
                    <a:lnTo>
                      <a:pt x="648" y="690"/>
                    </a:lnTo>
                    <a:lnTo>
                      <a:pt x="630" y="691"/>
                    </a:lnTo>
                    <a:lnTo>
                      <a:pt x="619" y="688"/>
                    </a:lnTo>
                    <a:lnTo>
                      <a:pt x="610" y="669"/>
                    </a:lnTo>
                    <a:lnTo>
                      <a:pt x="573" y="669"/>
                    </a:lnTo>
                    <a:lnTo>
                      <a:pt x="553" y="670"/>
                    </a:lnTo>
                    <a:lnTo>
                      <a:pt x="535" y="656"/>
                    </a:lnTo>
                    <a:lnTo>
                      <a:pt x="499" y="647"/>
                    </a:lnTo>
                    <a:lnTo>
                      <a:pt x="473" y="634"/>
                    </a:lnTo>
                    <a:lnTo>
                      <a:pt x="444" y="641"/>
                    </a:lnTo>
                    <a:lnTo>
                      <a:pt x="417" y="630"/>
                    </a:lnTo>
                    <a:lnTo>
                      <a:pt x="376" y="635"/>
                    </a:lnTo>
                    <a:lnTo>
                      <a:pt x="342" y="637"/>
                    </a:lnTo>
                    <a:lnTo>
                      <a:pt x="317" y="657"/>
                    </a:lnTo>
                    <a:lnTo>
                      <a:pt x="316" y="672"/>
                    </a:lnTo>
                    <a:lnTo>
                      <a:pt x="293" y="678"/>
                    </a:lnTo>
                    <a:lnTo>
                      <a:pt x="301" y="695"/>
                    </a:lnTo>
                    <a:lnTo>
                      <a:pt x="295" y="699"/>
                    </a:lnTo>
                    <a:lnTo>
                      <a:pt x="284" y="701"/>
                    </a:lnTo>
                    <a:lnTo>
                      <a:pt x="280" y="714"/>
                    </a:lnTo>
                    <a:lnTo>
                      <a:pt x="275" y="730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97">
                <a:extLst>
                  <a:ext uri="{FF2B5EF4-FFF2-40B4-BE49-F238E27FC236}">
                    <a16:creationId xmlns:a16="http://schemas.microsoft.com/office/drawing/2014/main" id="{3C30C1C4-D48D-4CD4-9517-51011C28D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725" y="3914775"/>
                <a:ext cx="1860550" cy="1446213"/>
              </a:xfrm>
              <a:custGeom>
                <a:avLst/>
                <a:gdLst>
                  <a:gd name="T0" fmla="*/ 460 w 1172"/>
                  <a:gd name="T1" fmla="*/ 26 h 911"/>
                  <a:gd name="T2" fmla="*/ 495 w 1172"/>
                  <a:gd name="T3" fmla="*/ 22 h 911"/>
                  <a:gd name="T4" fmla="*/ 508 w 1172"/>
                  <a:gd name="T5" fmla="*/ 10 h 911"/>
                  <a:gd name="T6" fmla="*/ 524 w 1172"/>
                  <a:gd name="T7" fmla="*/ 23 h 911"/>
                  <a:gd name="T8" fmla="*/ 541 w 1172"/>
                  <a:gd name="T9" fmla="*/ 0 h 911"/>
                  <a:gd name="T10" fmla="*/ 566 w 1172"/>
                  <a:gd name="T11" fmla="*/ 13 h 911"/>
                  <a:gd name="T12" fmla="*/ 600 w 1172"/>
                  <a:gd name="T13" fmla="*/ 22 h 911"/>
                  <a:gd name="T14" fmla="*/ 615 w 1172"/>
                  <a:gd name="T15" fmla="*/ 32 h 911"/>
                  <a:gd name="T16" fmla="*/ 664 w 1172"/>
                  <a:gd name="T17" fmla="*/ 21 h 911"/>
                  <a:gd name="T18" fmla="*/ 714 w 1172"/>
                  <a:gd name="T19" fmla="*/ 65 h 911"/>
                  <a:gd name="T20" fmla="*/ 767 w 1172"/>
                  <a:gd name="T21" fmla="*/ 44 h 911"/>
                  <a:gd name="T22" fmla="*/ 807 w 1172"/>
                  <a:gd name="T23" fmla="*/ 41 h 911"/>
                  <a:gd name="T24" fmla="*/ 820 w 1172"/>
                  <a:gd name="T25" fmla="*/ 54 h 911"/>
                  <a:gd name="T26" fmla="*/ 946 w 1172"/>
                  <a:gd name="T27" fmla="*/ 80 h 911"/>
                  <a:gd name="T28" fmla="*/ 960 w 1172"/>
                  <a:gd name="T29" fmla="*/ 80 h 911"/>
                  <a:gd name="T30" fmla="*/ 969 w 1172"/>
                  <a:gd name="T31" fmla="*/ 88 h 911"/>
                  <a:gd name="T32" fmla="*/ 973 w 1172"/>
                  <a:gd name="T33" fmla="*/ 80 h 911"/>
                  <a:gd name="T34" fmla="*/ 999 w 1172"/>
                  <a:gd name="T35" fmla="*/ 72 h 911"/>
                  <a:gd name="T36" fmla="*/ 997 w 1172"/>
                  <a:gd name="T37" fmla="*/ 97 h 911"/>
                  <a:gd name="T38" fmla="*/ 1051 w 1172"/>
                  <a:gd name="T39" fmla="*/ 140 h 911"/>
                  <a:gd name="T40" fmla="*/ 1097 w 1172"/>
                  <a:gd name="T41" fmla="*/ 203 h 911"/>
                  <a:gd name="T42" fmla="*/ 1109 w 1172"/>
                  <a:gd name="T43" fmla="*/ 234 h 911"/>
                  <a:gd name="T44" fmla="*/ 1131 w 1172"/>
                  <a:gd name="T45" fmla="*/ 234 h 911"/>
                  <a:gd name="T46" fmla="*/ 1130 w 1172"/>
                  <a:gd name="T47" fmla="*/ 291 h 911"/>
                  <a:gd name="T48" fmla="*/ 953 w 1172"/>
                  <a:gd name="T49" fmla="*/ 346 h 911"/>
                  <a:gd name="T50" fmla="*/ 832 w 1172"/>
                  <a:gd name="T51" fmla="*/ 413 h 911"/>
                  <a:gd name="T52" fmla="*/ 905 w 1172"/>
                  <a:gd name="T53" fmla="*/ 485 h 911"/>
                  <a:gd name="T54" fmla="*/ 952 w 1172"/>
                  <a:gd name="T55" fmla="*/ 609 h 911"/>
                  <a:gd name="T56" fmla="*/ 992 w 1172"/>
                  <a:gd name="T57" fmla="*/ 676 h 911"/>
                  <a:gd name="T58" fmla="*/ 962 w 1172"/>
                  <a:gd name="T59" fmla="*/ 758 h 911"/>
                  <a:gd name="T60" fmla="*/ 948 w 1172"/>
                  <a:gd name="T61" fmla="*/ 864 h 911"/>
                  <a:gd name="T62" fmla="*/ 878 w 1172"/>
                  <a:gd name="T63" fmla="*/ 875 h 911"/>
                  <a:gd name="T64" fmla="*/ 629 w 1172"/>
                  <a:gd name="T65" fmla="*/ 842 h 911"/>
                  <a:gd name="T66" fmla="*/ 487 w 1172"/>
                  <a:gd name="T67" fmla="*/ 834 h 911"/>
                  <a:gd name="T68" fmla="*/ 439 w 1172"/>
                  <a:gd name="T69" fmla="*/ 854 h 911"/>
                  <a:gd name="T70" fmla="*/ 405 w 1172"/>
                  <a:gd name="T71" fmla="*/ 867 h 911"/>
                  <a:gd name="T72" fmla="*/ 388 w 1172"/>
                  <a:gd name="T73" fmla="*/ 858 h 911"/>
                  <a:gd name="T74" fmla="*/ 346 w 1172"/>
                  <a:gd name="T75" fmla="*/ 859 h 911"/>
                  <a:gd name="T76" fmla="*/ 325 w 1172"/>
                  <a:gd name="T77" fmla="*/ 863 h 911"/>
                  <a:gd name="T78" fmla="*/ 320 w 1172"/>
                  <a:gd name="T79" fmla="*/ 859 h 911"/>
                  <a:gd name="T80" fmla="*/ 291 w 1172"/>
                  <a:gd name="T81" fmla="*/ 859 h 911"/>
                  <a:gd name="T82" fmla="*/ 300 w 1172"/>
                  <a:gd name="T83" fmla="*/ 845 h 911"/>
                  <a:gd name="T84" fmla="*/ 280 w 1172"/>
                  <a:gd name="T85" fmla="*/ 838 h 911"/>
                  <a:gd name="T86" fmla="*/ 258 w 1172"/>
                  <a:gd name="T87" fmla="*/ 832 h 911"/>
                  <a:gd name="T88" fmla="*/ 252 w 1172"/>
                  <a:gd name="T89" fmla="*/ 819 h 911"/>
                  <a:gd name="T90" fmla="*/ 252 w 1172"/>
                  <a:gd name="T91" fmla="*/ 811 h 911"/>
                  <a:gd name="T92" fmla="*/ 247 w 1172"/>
                  <a:gd name="T93" fmla="*/ 787 h 911"/>
                  <a:gd name="T94" fmla="*/ 260 w 1172"/>
                  <a:gd name="T95" fmla="*/ 767 h 911"/>
                  <a:gd name="T96" fmla="*/ 242 w 1172"/>
                  <a:gd name="T97" fmla="*/ 761 h 911"/>
                  <a:gd name="T98" fmla="*/ 226 w 1172"/>
                  <a:gd name="T99" fmla="*/ 757 h 911"/>
                  <a:gd name="T100" fmla="*/ 198 w 1172"/>
                  <a:gd name="T101" fmla="*/ 742 h 911"/>
                  <a:gd name="T102" fmla="*/ 226 w 1172"/>
                  <a:gd name="T103" fmla="*/ 711 h 911"/>
                  <a:gd name="T104" fmla="*/ 234 w 1172"/>
                  <a:gd name="T105" fmla="*/ 700 h 911"/>
                  <a:gd name="T106" fmla="*/ 233 w 1172"/>
                  <a:gd name="T107" fmla="*/ 678 h 911"/>
                  <a:gd name="T108" fmla="*/ 229 w 1172"/>
                  <a:gd name="T109" fmla="*/ 641 h 911"/>
                  <a:gd name="T110" fmla="*/ 194 w 1172"/>
                  <a:gd name="T111" fmla="*/ 615 h 911"/>
                  <a:gd name="T112" fmla="*/ 154 w 1172"/>
                  <a:gd name="T113" fmla="*/ 609 h 911"/>
                  <a:gd name="T114" fmla="*/ 121 w 1172"/>
                  <a:gd name="T115" fmla="*/ 590 h 911"/>
                  <a:gd name="T116" fmla="*/ 116 w 1172"/>
                  <a:gd name="T117" fmla="*/ 551 h 911"/>
                  <a:gd name="T118" fmla="*/ 51 w 1172"/>
                  <a:gd name="T119" fmla="*/ 501 h 911"/>
                  <a:gd name="T120" fmla="*/ 24 w 1172"/>
                  <a:gd name="T121" fmla="*/ 333 h 911"/>
                  <a:gd name="T122" fmla="*/ 181 w 1172"/>
                  <a:gd name="T123" fmla="*/ 163 h 911"/>
                  <a:gd name="T124" fmla="*/ 396 w 1172"/>
                  <a:gd name="T125" fmla="*/ 168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2" h="911">
                    <a:moveTo>
                      <a:pt x="448" y="36"/>
                    </a:moveTo>
                    <a:lnTo>
                      <a:pt x="448" y="36"/>
                    </a:lnTo>
                    <a:lnTo>
                      <a:pt x="453" y="31"/>
                    </a:lnTo>
                    <a:lnTo>
                      <a:pt x="457" y="28"/>
                    </a:lnTo>
                    <a:lnTo>
                      <a:pt x="460" y="26"/>
                    </a:lnTo>
                    <a:lnTo>
                      <a:pt x="460" y="26"/>
                    </a:lnTo>
                    <a:lnTo>
                      <a:pt x="475" y="27"/>
                    </a:lnTo>
                    <a:lnTo>
                      <a:pt x="486" y="27"/>
                    </a:lnTo>
                    <a:lnTo>
                      <a:pt x="491" y="27"/>
                    </a:lnTo>
                    <a:lnTo>
                      <a:pt x="491" y="27"/>
                    </a:lnTo>
                    <a:lnTo>
                      <a:pt x="493" y="25"/>
                    </a:lnTo>
                    <a:lnTo>
                      <a:pt x="495" y="22"/>
                    </a:lnTo>
                    <a:lnTo>
                      <a:pt x="496" y="18"/>
                    </a:lnTo>
                    <a:lnTo>
                      <a:pt x="496" y="18"/>
                    </a:lnTo>
                    <a:lnTo>
                      <a:pt x="501" y="14"/>
                    </a:lnTo>
                    <a:lnTo>
                      <a:pt x="505" y="12"/>
                    </a:lnTo>
                    <a:lnTo>
                      <a:pt x="508" y="10"/>
                    </a:lnTo>
                    <a:lnTo>
                      <a:pt x="508" y="10"/>
                    </a:lnTo>
                    <a:lnTo>
                      <a:pt x="512" y="13"/>
                    </a:lnTo>
                    <a:lnTo>
                      <a:pt x="515" y="18"/>
                    </a:lnTo>
                    <a:lnTo>
                      <a:pt x="521" y="22"/>
                    </a:lnTo>
                    <a:lnTo>
                      <a:pt x="522" y="23"/>
                    </a:lnTo>
                    <a:lnTo>
                      <a:pt x="524" y="23"/>
                    </a:lnTo>
                    <a:lnTo>
                      <a:pt x="524" y="23"/>
                    </a:lnTo>
                    <a:lnTo>
                      <a:pt x="527" y="19"/>
                    </a:lnTo>
                    <a:lnTo>
                      <a:pt x="530" y="14"/>
                    </a:lnTo>
                    <a:lnTo>
                      <a:pt x="532" y="9"/>
                    </a:lnTo>
                    <a:lnTo>
                      <a:pt x="536" y="4"/>
                    </a:lnTo>
                    <a:lnTo>
                      <a:pt x="536" y="4"/>
                    </a:lnTo>
                    <a:lnTo>
                      <a:pt x="541" y="0"/>
                    </a:lnTo>
                    <a:lnTo>
                      <a:pt x="544" y="0"/>
                    </a:lnTo>
                    <a:lnTo>
                      <a:pt x="546" y="1"/>
                    </a:lnTo>
                    <a:lnTo>
                      <a:pt x="549" y="4"/>
                    </a:lnTo>
                    <a:lnTo>
                      <a:pt x="549" y="4"/>
                    </a:lnTo>
                    <a:lnTo>
                      <a:pt x="557" y="9"/>
                    </a:lnTo>
                    <a:lnTo>
                      <a:pt x="566" y="13"/>
                    </a:lnTo>
                    <a:lnTo>
                      <a:pt x="579" y="18"/>
                    </a:lnTo>
                    <a:lnTo>
                      <a:pt x="579" y="18"/>
                    </a:lnTo>
                    <a:lnTo>
                      <a:pt x="584" y="19"/>
                    </a:lnTo>
                    <a:lnTo>
                      <a:pt x="591" y="21"/>
                    </a:lnTo>
                    <a:lnTo>
                      <a:pt x="600" y="22"/>
                    </a:lnTo>
                    <a:lnTo>
                      <a:pt x="600" y="22"/>
                    </a:lnTo>
                    <a:lnTo>
                      <a:pt x="602" y="26"/>
                    </a:lnTo>
                    <a:lnTo>
                      <a:pt x="605" y="30"/>
                    </a:lnTo>
                    <a:lnTo>
                      <a:pt x="606" y="31"/>
                    </a:lnTo>
                    <a:lnTo>
                      <a:pt x="609" y="32"/>
                    </a:lnTo>
                    <a:lnTo>
                      <a:pt x="611" y="32"/>
                    </a:lnTo>
                    <a:lnTo>
                      <a:pt x="615" y="32"/>
                    </a:lnTo>
                    <a:lnTo>
                      <a:pt x="615" y="32"/>
                    </a:lnTo>
                    <a:lnTo>
                      <a:pt x="627" y="30"/>
                    </a:lnTo>
                    <a:lnTo>
                      <a:pt x="641" y="26"/>
                    </a:lnTo>
                    <a:lnTo>
                      <a:pt x="655" y="22"/>
                    </a:lnTo>
                    <a:lnTo>
                      <a:pt x="664" y="21"/>
                    </a:lnTo>
                    <a:lnTo>
                      <a:pt x="664" y="21"/>
                    </a:lnTo>
                    <a:lnTo>
                      <a:pt x="677" y="34"/>
                    </a:lnTo>
                    <a:lnTo>
                      <a:pt x="690" y="47"/>
                    </a:lnTo>
                    <a:lnTo>
                      <a:pt x="705" y="57"/>
                    </a:lnTo>
                    <a:lnTo>
                      <a:pt x="705" y="57"/>
                    </a:lnTo>
                    <a:lnTo>
                      <a:pt x="710" y="61"/>
                    </a:lnTo>
                    <a:lnTo>
                      <a:pt x="714" y="65"/>
                    </a:lnTo>
                    <a:lnTo>
                      <a:pt x="718" y="67"/>
                    </a:lnTo>
                    <a:lnTo>
                      <a:pt x="718" y="67"/>
                    </a:lnTo>
                    <a:lnTo>
                      <a:pt x="727" y="63"/>
                    </a:lnTo>
                    <a:lnTo>
                      <a:pt x="747" y="53"/>
                    </a:lnTo>
                    <a:lnTo>
                      <a:pt x="747" y="53"/>
                    </a:lnTo>
                    <a:lnTo>
                      <a:pt x="767" y="44"/>
                    </a:lnTo>
                    <a:lnTo>
                      <a:pt x="775" y="40"/>
                    </a:lnTo>
                    <a:lnTo>
                      <a:pt x="781" y="35"/>
                    </a:lnTo>
                    <a:lnTo>
                      <a:pt x="781" y="35"/>
                    </a:lnTo>
                    <a:lnTo>
                      <a:pt x="786" y="35"/>
                    </a:lnTo>
                    <a:lnTo>
                      <a:pt x="795" y="37"/>
                    </a:lnTo>
                    <a:lnTo>
                      <a:pt x="807" y="41"/>
                    </a:lnTo>
                    <a:lnTo>
                      <a:pt x="807" y="41"/>
                    </a:lnTo>
                    <a:lnTo>
                      <a:pt x="808" y="47"/>
                    </a:lnTo>
                    <a:lnTo>
                      <a:pt x="811" y="50"/>
                    </a:lnTo>
                    <a:lnTo>
                      <a:pt x="813" y="53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902" y="79"/>
                    </a:lnTo>
                    <a:lnTo>
                      <a:pt x="902" y="79"/>
                    </a:lnTo>
                    <a:lnTo>
                      <a:pt x="921" y="76"/>
                    </a:lnTo>
                    <a:lnTo>
                      <a:pt x="939" y="74"/>
                    </a:lnTo>
                    <a:lnTo>
                      <a:pt x="939" y="74"/>
                    </a:lnTo>
                    <a:lnTo>
                      <a:pt x="946" y="80"/>
                    </a:lnTo>
                    <a:lnTo>
                      <a:pt x="949" y="83"/>
                    </a:lnTo>
                    <a:lnTo>
                      <a:pt x="951" y="84"/>
                    </a:lnTo>
                    <a:lnTo>
                      <a:pt x="953" y="84"/>
                    </a:lnTo>
                    <a:lnTo>
                      <a:pt x="953" y="84"/>
                    </a:lnTo>
                    <a:lnTo>
                      <a:pt x="956" y="82"/>
                    </a:lnTo>
                    <a:lnTo>
                      <a:pt x="960" y="80"/>
                    </a:lnTo>
                    <a:lnTo>
                      <a:pt x="964" y="79"/>
                    </a:lnTo>
                    <a:lnTo>
                      <a:pt x="966" y="80"/>
                    </a:lnTo>
                    <a:lnTo>
                      <a:pt x="966" y="80"/>
                    </a:lnTo>
                    <a:lnTo>
                      <a:pt x="968" y="83"/>
                    </a:lnTo>
                    <a:lnTo>
                      <a:pt x="968" y="85"/>
                    </a:lnTo>
                    <a:lnTo>
                      <a:pt x="969" y="88"/>
                    </a:lnTo>
                    <a:lnTo>
                      <a:pt x="970" y="89"/>
                    </a:lnTo>
                    <a:lnTo>
                      <a:pt x="970" y="89"/>
                    </a:lnTo>
                    <a:lnTo>
                      <a:pt x="972" y="88"/>
                    </a:lnTo>
                    <a:lnTo>
                      <a:pt x="972" y="85"/>
                    </a:lnTo>
                    <a:lnTo>
                      <a:pt x="973" y="80"/>
                    </a:lnTo>
                    <a:lnTo>
                      <a:pt x="973" y="80"/>
                    </a:lnTo>
                    <a:lnTo>
                      <a:pt x="974" y="76"/>
                    </a:lnTo>
                    <a:lnTo>
                      <a:pt x="977" y="74"/>
                    </a:lnTo>
                    <a:lnTo>
                      <a:pt x="977" y="74"/>
                    </a:lnTo>
                    <a:lnTo>
                      <a:pt x="987" y="72"/>
                    </a:lnTo>
                    <a:lnTo>
                      <a:pt x="995" y="72"/>
                    </a:lnTo>
                    <a:lnTo>
                      <a:pt x="999" y="72"/>
                    </a:lnTo>
                    <a:lnTo>
                      <a:pt x="999" y="72"/>
                    </a:lnTo>
                    <a:lnTo>
                      <a:pt x="999" y="75"/>
                    </a:lnTo>
                    <a:lnTo>
                      <a:pt x="999" y="80"/>
                    </a:lnTo>
                    <a:lnTo>
                      <a:pt x="997" y="93"/>
                    </a:lnTo>
                    <a:lnTo>
                      <a:pt x="997" y="93"/>
                    </a:lnTo>
                    <a:lnTo>
                      <a:pt x="997" y="97"/>
                    </a:lnTo>
                    <a:lnTo>
                      <a:pt x="999" y="101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14" y="115"/>
                    </a:lnTo>
                    <a:lnTo>
                      <a:pt x="1029" y="126"/>
                    </a:lnTo>
                    <a:lnTo>
                      <a:pt x="1051" y="140"/>
                    </a:lnTo>
                    <a:lnTo>
                      <a:pt x="1051" y="140"/>
                    </a:lnTo>
                    <a:lnTo>
                      <a:pt x="1061" y="161"/>
                    </a:lnTo>
                    <a:lnTo>
                      <a:pt x="1071" y="180"/>
                    </a:lnTo>
                    <a:lnTo>
                      <a:pt x="1071" y="180"/>
                    </a:lnTo>
                    <a:lnTo>
                      <a:pt x="1084" y="192"/>
                    </a:lnTo>
                    <a:lnTo>
                      <a:pt x="1097" y="203"/>
                    </a:lnTo>
                    <a:lnTo>
                      <a:pt x="1097" y="203"/>
                    </a:lnTo>
                    <a:lnTo>
                      <a:pt x="1101" y="216"/>
                    </a:lnTo>
                    <a:lnTo>
                      <a:pt x="1104" y="229"/>
                    </a:lnTo>
                    <a:lnTo>
                      <a:pt x="1104" y="229"/>
                    </a:lnTo>
                    <a:lnTo>
                      <a:pt x="1105" y="232"/>
                    </a:lnTo>
                    <a:lnTo>
                      <a:pt x="1109" y="234"/>
                    </a:lnTo>
                    <a:lnTo>
                      <a:pt x="1115" y="236"/>
                    </a:lnTo>
                    <a:lnTo>
                      <a:pt x="1121" y="236"/>
                    </a:lnTo>
                    <a:lnTo>
                      <a:pt x="1126" y="236"/>
                    </a:lnTo>
                    <a:lnTo>
                      <a:pt x="1126" y="236"/>
                    </a:lnTo>
                    <a:lnTo>
                      <a:pt x="1130" y="234"/>
                    </a:lnTo>
                    <a:lnTo>
                      <a:pt x="1131" y="234"/>
                    </a:lnTo>
                    <a:lnTo>
                      <a:pt x="1130" y="236"/>
                    </a:lnTo>
                    <a:lnTo>
                      <a:pt x="1148" y="247"/>
                    </a:lnTo>
                    <a:lnTo>
                      <a:pt x="1170" y="259"/>
                    </a:lnTo>
                    <a:lnTo>
                      <a:pt x="1172" y="289"/>
                    </a:lnTo>
                    <a:lnTo>
                      <a:pt x="1158" y="295"/>
                    </a:lnTo>
                    <a:lnTo>
                      <a:pt x="1130" y="291"/>
                    </a:lnTo>
                    <a:lnTo>
                      <a:pt x="1117" y="298"/>
                    </a:lnTo>
                    <a:lnTo>
                      <a:pt x="1106" y="293"/>
                    </a:lnTo>
                    <a:lnTo>
                      <a:pt x="1092" y="299"/>
                    </a:lnTo>
                    <a:lnTo>
                      <a:pt x="1054" y="282"/>
                    </a:lnTo>
                    <a:lnTo>
                      <a:pt x="977" y="330"/>
                    </a:lnTo>
                    <a:lnTo>
                      <a:pt x="953" y="346"/>
                    </a:lnTo>
                    <a:lnTo>
                      <a:pt x="929" y="343"/>
                    </a:lnTo>
                    <a:lnTo>
                      <a:pt x="924" y="355"/>
                    </a:lnTo>
                    <a:lnTo>
                      <a:pt x="911" y="356"/>
                    </a:lnTo>
                    <a:lnTo>
                      <a:pt x="892" y="374"/>
                    </a:lnTo>
                    <a:lnTo>
                      <a:pt x="852" y="383"/>
                    </a:lnTo>
                    <a:lnTo>
                      <a:pt x="832" y="413"/>
                    </a:lnTo>
                    <a:lnTo>
                      <a:pt x="852" y="433"/>
                    </a:lnTo>
                    <a:lnTo>
                      <a:pt x="868" y="420"/>
                    </a:lnTo>
                    <a:lnTo>
                      <a:pt x="873" y="433"/>
                    </a:lnTo>
                    <a:lnTo>
                      <a:pt x="889" y="441"/>
                    </a:lnTo>
                    <a:lnTo>
                      <a:pt x="907" y="459"/>
                    </a:lnTo>
                    <a:lnTo>
                      <a:pt x="905" y="485"/>
                    </a:lnTo>
                    <a:lnTo>
                      <a:pt x="922" y="517"/>
                    </a:lnTo>
                    <a:lnTo>
                      <a:pt x="925" y="553"/>
                    </a:lnTo>
                    <a:lnTo>
                      <a:pt x="931" y="560"/>
                    </a:lnTo>
                    <a:lnTo>
                      <a:pt x="946" y="583"/>
                    </a:lnTo>
                    <a:lnTo>
                      <a:pt x="952" y="609"/>
                    </a:lnTo>
                    <a:lnTo>
                      <a:pt x="952" y="609"/>
                    </a:lnTo>
                    <a:lnTo>
                      <a:pt x="973" y="635"/>
                    </a:lnTo>
                    <a:lnTo>
                      <a:pt x="988" y="654"/>
                    </a:lnTo>
                    <a:lnTo>
                      <a:pt x="992" y="661"/>
                    </a:lnTo>
                    <a:lnTo>
                      <a:pt x="995" y="665"/>
                    </a:lnTo>
                    <a:lnTo>
                      <a:pt x="995" y="665"/>
                    </a:lnTo>
                    <a:lnTo>
                      <a:pt x="992" y="676"/>
                    </a:lnTo>
                    <a:lnTo>
                      <a:pt x="992" y="688"/>
                    </a:lnTo>
                    <a:lnTo>
                      <a:pt x="1000" y="695"/>
                    </a:lnTo>
                    <a:lnTo>
                      <a:pt x="1009" y="717"/>
                    </a:lnTo>
                    <a:lnTo>
                      <a:pt x="992" y="722"/>
                    </a:lnTo>
                    <a:lnTo>
                      <a:pt x="970" y="740"/>
                    </a:lnTo>
                    <a:lnTo>
                      <a:pt x="962" y="758"/>
                    </a:lnTo>
                    <a:lnTo>
                      <a:pt x="992" y="775"/>
                    </a:lnTo>
                    <a:lnTo>
                      <a:pt x="949" y="794"/>
                    </a:lnTo>
                    <a:lnTo>
                      <a:pt x="942" y="819"/>
                    </a:lnTo>
                    <a:lnTo>
                      <a:pt x="942" y="838"/>
                    </a:lnTo>
                    <a:lnTo>
                      <a:pt x="959" y="854"/>
                    </a:lnTo>
                    <a:lnTo>
                      <a:pt x="948" y="864"/>
                    </a:lnTo>
                    <a:lnTo>
                      <a:pt x="961" y="886"/>
                    </a:lnTo>
                    <a:lnTo>
                      <a:pt x="969" y="911"/>
                    </a:lnTo>
                    <a:lnTo>
                      <a:pt x="956" y="911"/>
                    </a:lnTo>
                    <a:lnTo>
                      <a:pt x="935" y="890"/>
                    </a:lnTo>
                    <a:lnTo>
                      <a:pt x="915" y="877"/>
                    </a:lnTo>
                    <a:lnTo>
                      <a:pt x="878" y="875"/>
                    </a:lnTo>
                    <a:lnTo>
                      <a:pt x="863" y="882"/>
                    </a:lnTo>
                    <a:lnTo>
                      <a:pt x="838" y="867"/>
                    </a:lnTo>
                    <a:lnTo>
                      <a:pt x="819" y="856"/>
                    </a:lnTo>
                    <a:lnTo>
                      <a:pt x="789" y="831"/>
                    </a:lnTo>
                    <a:lnTo>
                      <a:pt x="696" y="823"/>
                    </a:lnTo>
                    <a:lnTo>
                      <a:pt x="629" y="842"/>
                    </a:lnTo>
                    <a:lnTo>
                      <a:pt x="580" y="836"/>
                    </a:lnTo>
                    <a:lnTo>
                      <a:pt x="528" y="838"/>
                    </a:lnTo>
                    <a:lnTo>
                      <a:pt x="528" y="838"/>
                    </a:lnTo>
                    <a:lnTo>
                      <a:pt x="499" y="836"/>
                    </a:lnTo>
                    <a:lnTo>
                      <a:pt x="499" y="836"/>
                    </a:lnTo>
                    <a:lnTo>
                      <a:pt x="487" y="834"/>
                    </a:lnTo>
                    <a:lnTo>
                      <a:pt x="474" y="836"/>
                    </a:lnTo>
                    <a:lnTo>
                      <a:pt x="474" y="836"/>
                    </a:lnTo>
                    <a:lnTo>
                      <a:pt x="465" y="844"/>
                    </a:lnTo>
                    <a:lnTo>
                      <a:pt x="454" y="851"/>
                    </a:lnTo>
                    <a:lnTo>
                      <a:pt x="454" y="851"/>
                    </a:lnTo>
                    <a:lnTo>
                      <a:pt x="439" y="854"/>
                    </a:lnTo>
                    <a:lnTo>
                      <a:pt x="429" y="855"/>
                    </a:lnTo>
                    <a:lnTo>
                      <a:pt x="425" y="856"/>
                    </a:lnTo>
                    <a:lnTo>
                      <a:pt x="425" y="856"/>
                    </a:lnTo>
                    <a:lnTo>
                      <a:pt x="417" y="863"/>
                    </a:lnTo>
                    <a:lnTo>
                      <a:pt x="412" y="866"/>
                    </a:lnTo>
                    <a:lnTo>
                      <a:pt x="405" y="867"/>
                    </a:lnTo>
                    <a:lnTo>
                      <a:pt x="405" y="867"/>
                    </a:lnTo>
                    <a:lnTo>
                      <a:pt x="400" y="864"/>
                    </a:lnTo>
                    <a:lnTo>
                      <a:pt x="396" y="862"/>
                    </a:lnTo>
                    <a:lnTo>
                      <a:pt x="392" y="859"/>
                    </a:lnTo>
                    <a:lnTo>
                      <a:pt x="388" y="858"/>
                    </a:lnTo>
                    <a:lnTo>
                      <a:pt x="388" y="858"/>
                    </a:lnTo>
                    <a:lnTo>
                      <a:pt x="382" y="858"/>
                    </a:lnTo>
                    <a:lnTo>
                      <a:pt x="373" y="859"/>
                    </a:lnTo>
                    <a:lnTo>
                      <a:pt x="359" y="862"/>
                    </a:lnTo>
                    <a:lnTo>
                      <a:pt x="359" y="862"/>
                    </a:lnTo>
                    <a:lnTo>
                      <a:pt x="351" y="860"/>
                    </a:lnTo>
                    <a:lnTo>
                      <a:pt x="346" y="859"/>
                    </a:lnTo>
                    <a:lnTo>
                      <a:pt x="339" y="859"/>
                    </a:lnTo>
                    <a:lnTo>
                      <a:pt x="339" y="859"/>
                    </a:lnTo>
                    <a:lnTo>
                      <a:pt x="334" y="859"/>
                    </a:lnTo>
                    <a:lnTo>
                      <a:pt x="330" y="860"/>
                    </a:lnTo>
                    <a:lnTo>
                      <a:pt x="326" y="862"/>
                    </a:lnTo>
                    <a:lnTo>
                      <a:pt x="325" y="863"/>
                    </a:lnTo>
                    <a:lnTo>
                      <a:pt x="325" y="863"/>
                    </a:lnTo>
                    <a:lnTo>
                      <a:pt x="324" y="860"/>
                    </a:lnTo>
                    <a:lnTo>
                      <a:pt x="322" y="859"/>
                    </a:lnTo>
                    <a:lnTo>
                      <a:pt x="321" y="858"/>
                    </a:lnTo>
                    <a:lnTo>
                      <a:pt x="320" y="859"/>
                    </a:lnTo>
                    <a:lnTo>
                      <a:pt x="320" y="859"/>
                    </a:lnTo>
                    <a:lnTo>
                      <a:pt x="317" y="860"/>
                    </a:lnTo>
                    <a:lnTo>
                      <a:pt x="313" y="860"/>
                    </a:lnTo>
                    <a:lnTo>
                      <a:pt x="304" y="860"/>
                    </a:lnTo>
                    <a:lnTo>
                      <a:pt x="295" y="860"/>
                    </a:lnTo>
                    <a:lnTo>
                      <a:pt x="291" y="859"/>
                    </a:lnTo>
                    <a:lnTo>
                      <a:pt x="291" y="859"/>
                    </a:lnTo>
                    <a:lnTo>
                      <a:pt x="293" y="856"/>
                    </a:lnTo>
                    <a:lnTo>
                      <a:pt x="296" y="854"/>
                    </a:lnTo>
                    <a:lnTo>
                      <a:pt x="299" y="850"/>
                    </a:lnTo>
                    <a:lnTo>
                      <a:pt x="302" y="847"/>
                    </a:lnTo>
                    <a:lnTo>
                      <a:pt x="302" y="847"/>
                    </a:lnTo>
                    <a:lnTo>
                      <a:pt x="300" y="845"/>
                    </a:lnTo>
                    <a:lnTo>
                      <a:pt x="299" y="844"/>
                    </a:lnTo>
                    <a:lnTo>
                      <a:pt x="295" y="842"/>
                    </a:lnTo>
                    <a:lnTo>
                      <a:pt x="287" y="841"/>
                    </a:lnTo>
                    <a:lnTo>
                      <a:pt x="287" y="841"/>
                    </a:lnTo>
                    <a:lnTo>
                      <a:pt x="283" y="840"/>
                    </a:lnTo>
                    <a:lnTo>
                      <a:pt x="280" y="838"/>
                    </a:lnTo>
                    <a:lnTo>
                      <a:pt x="276" y="836"/>
                    </a:lnTo>
                    <a:lnTo>
                      <a:pt x="272" y="836"/>
                    </a:lnTo>
                    <a:lnTo>
                      <a:pt x="272" y="836"/>
                    </a:lnTo>
                    <a:lnTo>
                      <a:pt x="267" y="834"/>
                    </a:lnTo>
                    <a:lnTo>
                      <a:pt x="261" y="834"/>
                    </a:lnTo>
                    <a:lnTo>
                      <a:pt x="258" y="832"/>
                    </a:lnTo>
                    <a:lnTo>
                      <a:pt x="256" y="829"/>
                    </a:lnTo>
                    <a:lnTo>
                      <a:pt x="256" y="827"/>
                    </a:lnTo>
                    <a:lnTo>
                      <a:pt x="256" y="827"/>
                    </a:lnTo>
                    <a:lnTo>
                      <a:pt x="256" y="823"/>
                    </a:lnTo>
                    <a:lnTo>
                      <a:pt x="255" y="820"/>
                    </a:lnTo>
                    <a:lnTo>
                      <a:pt x="252" y="819"/>
                    </a:lnTo>
                    <a:lnTo>
                      <a:pt x="252" y="818"/>
                    </a:lnTo>
                    <a:lnTo>
                      <a:pt x="252" y="818"/>
                    </a:lnTo>
                    <a:lnTo>
                      <a:pt x="252" y="814"/>
                    </a:lnTo>
                    <a:lnTo>
                      <a:pt x="252" y="812"/>
                    </a:lnTo>
                    <a:lnTo>
                      <a:pt x="252" y="811"/>
                    </a:lnTo>
                    <a:lnTo>
                      <a:pt x="252" y="811"/>
                    </a:lnTo>
                    <a:lnTo>
                      <a:pt x="248" y="809"/>
                    </a:lnTo>
                    <a:lnTo>
                      <a:pt x="246" y="806"/>
                    </a:lnTo>
                    <a:lnTo>
                      <a:pt x="246" y="806"/>
                    </a:lnTo>
                    <a:lnTo>
                      <a:pt x="246" y="796"/>
                    </a:lnTo>
                    <a:lnTo>
                      <a:pt x="246" y="789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54" y="779"/>
                    </a:lnTo>
                    <a:lnTo>
                      <a:pt x="259" y="774"/>
                    </a:lnTo>
                    <a:lnTo>
                      <a:pt x="261" y="771"/>
                    </a:lnTo>
                    <a:lnTo>
                      <a:pt x="261" y="771"/>
                    </a:lnTo>
                    <a:lnTo>
                      <a:pt x="260" y="767"/>
                    </a:lnTo>
                    <a:lnTo>
                      <a:pt x="259" y="762"/>
                    </a:lnTo>
                    <a:lnTo>
                      <a:pt x="256" y="759"/>
                    </a:lnTo>
                    <a:lnTo>
                      <a:pt x="255" y="758"/>
                    </a:lnTo>
                    <a:lnTo>
                      <a:pt x="255" y="758"/>
                    </a:lnTo>
                    <a:lnTo>
                      <a:pt x="247" y="761"/>
                    </a:lnTo>
                    <a:lnTo>
                      <a:pt x="242" y="761"/>
                    </a:lnTo>
                    <a:lnTo>
                      <a:pt x="239" y="761"/>
                    </a:lnTo>
                    <a:lnTo>
                      <a:pt x="238" y="758"/>
                    </a:lnTo>
                    <a:lnTo>
                      <a:pt x="238" y="758"/>
                    </a:lnTo>
                    <a:lnTo>
                      <a:pt x="237" y="757"/>
                    </a:lnTo>
                    <a:lnTo>
                      <a:pt x="234" y="757"/>
                    </a:lnTo>
                    <a:lnTo>
                      <a:pt x="226" y="757"/>
                    </a:lnTo>
                    <a:lnTo>
                      <a:pt x="219" y="757"/>
                    </a:lnTo>
                    <a:lnTo>
                      <a:pt x="213" y="755"/>
                    </a:lnTo>
                    <a:lnTo>
                      <a:pt x="213" y="755"/>
                    </a:lnTo>
                    <a:lnTo>
                      <a:pt x="203" y="749"/>
                    </a:lnTo>
                    <a:lnTo>
                      <a:pt x="199" y="745"/>
                    </a:lnTo>
                    <a:lnTo>
                      <a:pt x="198" y="742"/>
                    </a:lnTo>
                    <a:lnTo>
                      <a:pt x="198" y="742"/>
                    </a:lnTo>
                    <a:lnTo>
                      <a:pt x="198" y="742"/>
                    </a:lnTo>
                    <a:lnTo>
                      <a:pt x="212" y="727"/>
                    </a:lnTo>
                    <a:lnTo>
                      <a:pt x="224" y="717"/>
                    </a:lnTo>
                    <a:lnTo>
                      <a:pt x="224" y="717"/>
                    </a:lnTo>
                    <a:lnTo>
                      <a:pt x="226" y="711"/>
                    </a:lnTo>
                    <a:lnTo>
                      <a:pt x="229" y="709"/>
                    </a:lnTo>
                    <a:lnTo>
                      <a:pt x="230" y="707"/>
                    </a:lnTo>
                    <a:lnTo>
                      <a:pt x="230" y="707"/>
                    </a:lnTo>
                    <a:lnTo>
                      <a:pt x="233" y="706"/>
                    </a:lnTo>
                    <a:lnTo>
                      <a:pt x="234" y="704"/>
                    </a:lnTo>
                    <a:lnTo>
                      <a:pt x="234" y="700"/>
                    </a:lnTo>
                    <a:lnTo>
                      <a:pt x="234" y="700"/>
                    </a:lnTo>
                    <a:lnTo>
                      <a:pt x="233" y="696"/>
                    </a:lnTo>
                    <a:lnTo>
                      <a:pt x="233" y="691"/>
                    </a:lnTo>
                    <a:lnTo>
                      <a:pt x="232" y="685"/>
                    </a:lnTo>
                    <a:lnTo>
                      <a:pt x="233" y="678"/>
                    </a:lnTo>
                    <a:lnTo>
                      <a:pt x="233" y="678"/>
                    </a:lnTo>
                    <a:lnTo>
                      <a:pt x="235" y="669"/>
                    </a:lnTo>
                    <a:lnTo>
                      <a:pt x="235" y="658"/>
                    </a:lnTo>
                    <a:lnTo>
                      <a:pt x="234" y="650"/>
                    </a:lnTo>
                    <a:lnTo>
                      <a:pt x="233" y="645"/>
                    </a:lnTo>
                    <a:lnTo>
                      <a:pt x="233" y="645"/>
                    </a:lnTo>
                    <a:lnTo>
                      <a:pt x="229" y="641"/>
                    </a:lnTo>
                    <a:lnTo>
                      <a:pt x="221" y="636"/>
                    </a:lnTo>
                    <a:lnTo>
                      <a:pt x="213" y="631"/>
                    </a:lnTo>
                    <a:lnTo>
                      <a:pt x="211" y="627"/>
                    </a:lnTo>
                    <a:lnTo>
                      <a:pt x="208" y="623"/>
                    </a:lnTo>
                    <a:lnTo>
                      <a:pt x="203" y="626"/>
                    </a:lnTo>
                    <a:lnTo>
                      <a:pt x="194" y="615"/>
                    </a:lnTo>
                    <a:lnTo>
                      <a:pt x="188" y="614"/>
                    </a:lnTo>
                    <a:lnTo>
                      <a:pt x="182" y="610"/>
                    </a:lnTo>
                    <a:lnTo>
                      <a:pt x="182" y="610"/>
                    </a:lnTo>
                    <a:lnTo>
                      <a:pt x="169" y="610"/>
                    </a:lnTo>
                    <a:lnTo>
                      <a:pt x="160" y="610"/>
                    </a:lnTo>
                    <a:lnTo>
                      <a:pt x="154" y="609"/>
                    </a:lnTo>
                    <a:lnTo>
                      <a:pt x="154" y="609"/>
                    </a:lnTo>
                    <a:lnTo>
                      <a:pt x="143" y="605"/>
                    </a:lnTo>
                    <a:lnTo>
                      <a:pt x="134" y="599"/>
                    </a:lnTo>
                    <a:lnTo>
                      <a:pt x="134" y="599"/>
                    </a:lnTo>
                    <a:lnTo>
                      <a:pt x="127" y="593"/>
                    </a:lnTo>
                    <a:lnTo>
                      <a:pt x="121" y="590"/>
                    </a:lnTo>
                    <a:lnTo>
                      <a:pt x="119" y="587"/>
                    </a:lnTo>
                    <a:lnTo>
                      <a:pt x="118" y="584"/>
                    </a:lnTo>
                    <a:lnTo>
                      <a:pt x="118" y="584"/>
                    </a:lnTo>
                    <a:lnTo>
                      <a:pt x="116" y="577"/>
                    </a:lnTo>
                    <a:lnTo>
                      <a:pt x="116" y="566"/>
                    </a:lnTo>
                    <a:lnTo>
                      <a:pt x="116" y="551"/>
                    </a:lnTo>
                    <a:lnTo>
                      <a:pt x="101" y="53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0" y="521"/>
                    </a:lnTo>
                    <a:lnTo>
                      <a:pt x="59" y="516"/>
                    </a:lnTo>
                    <a:lnTo>
                      <a:pt x="51" y="501"/>
                    </a:lnTo>
                    <a:lnTo>
                      <a:pt x="46" y="477"/>
                    </a:lnTo>
                    <a:lnTo>
                      <a:pt x="5" y="477"/>
                    </a:lnTo>
                    <a:lnTo>
                      <a:pt x="0" y="447"/>
                    </a:lnTo>
                    <a:lnTo>
                      <a:pt x="35" y="447"/>
                    </a:lnTo>
                    <a:lnTo>
                      <a:pt x="11" y="356"/>
                    </a:lnTo>
                    <a:lnTo>
                      <a:pt x="24" y="333"/>
                    </a:lnTo>
                    <a:lnTo>
                      <a:pt x="28" y="308"/>
                    </a:lnTo>
                    <a:lnTo>
                      <a:pt x="28" y="308"/>
                    </a:lnTo>
                    <a:lnTo>
                      <a:pt x="42" y="277"/>
                    </a:lnTo>
                    <a:lnTo>
                      <a:pt x="110" y="201"/>
                    </a:lnTo>
                    <a:lnTo>
                      <a:pt x="143" y="192"/>
                    </a:lnTo>
                    <a:lnTo>
                      <a:pt x="181" y="163"/>
                    </a:lnTo>
                    <a:lnTo>
                      <a:pt x="204" y="157"/>
                    </a:lnTo>
                    <a:lnTo>
                      <a:pt x="220" y="157"/>
                    </a:lnTo>
                    <a:lnTo>
                      <a:pt x="274" y="141"/>
                    </a:lnTo>
                    <a:lnTo>
                      <a:pt x="303" y="150"/>
                    </a:lnTo>
                    <a:lnTo>
                      <a:pt x="313" y="152"/>
                    </a:lnTo>
                    <a:lnTo>
                      <a:pt x="396" y="168"/>
                    </a:lnTo>
                    <a:lnTo>
                      <a:pt x="474" y="154"/>
                    </a:lnTo>
                    <a:lnTo>
                      <a:pt x="473" y="133"/>
                    </a:lnTo>
                    <a:lnTo>
                      <a:pt x="451" y="40"/>
                    </a:lnTo>
                    <a:lnTo>
                      <a:pt x="449" y="37"/>
                    </a:lnTo>
                    <a:lnTo>
                      <a:pt x="448" y="36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98">
                <a:extLst>
                  <a:ext uri="{FF2B5EF4-FFF2-40B4-BE49-F238E27FC236}">
                    <a16:creationId xmlns:a16="http://schemas.microsoft.com/office/drawing/2014/main" id="{6F386033-6045-4A9A-84BB-2CDD30370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9225" y="2559050"/>
                <a:ext cx="2087563" cy="1730375"/>
              </a:xfrm>
              <a:custGeom>
                <a:avLst/>
                <a:gdLst>
                  <a:gd name="T0" fmla="*/ 804 w 1315"/>
                  <a:gd name="T1" fmla="*/ 1046 h 1090"/>
                  <a:gd name="T2" fmla="*/ 719 w 1315"/>
                  <a:gd name="T3" fmla="*/ 926 h 1090"/>
                  <a:gd name="T4" fmla="*/ 686 w 1315"/>
                  <a:gd name="T5" fmla="*/ 934 h 1090"/>
                  <a:gd name="T6" fmla="*/ 540 w 1315"/>
                  <a:gd name="T7" fmla="*/ 908 h 1090"/>
                  <a:gd name="T8" fmla="*/ 438 w 1315"/>
                  <a:gd name="T9" fmla="*/ 921 h 1090"/>
                  <a:gd name="T10" fmla="*/ 326 w 1315"/>
                  <a:gd name="T11" fmla="*/ 885 h 1090"/>
                  <a:gd name="T12" fmla="*/ 256 w 1315"/>
                  <a:gd name="T13" fmla="*/ 858 h 1090"/>
                  <a:gd name="T14" fmla="*/ 216 w 1315"/>
                  <a:gd name="T15" fmla="*/ 872 h 1090"/>
                  <a:gd name="T16" fmla="*/ 145 w 1315"/>
                  <a:gd name="T17" fmla="*/ 890 h 1090"/>
                  <a:gd name="T18" fmla="*/ 81 w 1315"/>
                  <a:gd name="T19" fmla="*/ 884 h 1090"/>
                  <a:gd name="T20" fmla="*/ 95 w 1315"/>
                  <a:gd name="T21" fmla="*/ 793 h 1090"/>
                  <a:gd name="T22" fmla="*/ 115 w 1315"/>
                  <a:gd name="T23" fmla="*/ 717 h 1090"/>
                  <a:gd name="T24" fmla="*/ 76 w 1315"/>
                  <a:gd name="T25" fmla="*/ 685 h 1090"/>
                  <a:gd name="T26" fmla="*/ 95 w 1315"/>
                  <a:gd name="T27" fmla="*/ 645 h 1090"/>
                  <a:gd name="T28" fmla="*/ 42 w 1315"/>
                  <a:gd name="T29" fmla="*/ 552 h 1090"/>
                  <a:gd name="T30" fmla="*/ 41 w 1315"/>
                  <a:gd name="T31" fmla="*/ 526 h 1090"/>
                  <a:gd name="T32" fmla="*/ 15 w 1315"/>
                  <a:gd name="T33" fmla="*/ 456 h 1090"/>
                  <a:gd name="T34" fmla="*/ 62 w 1315"/>
                  <a:gd name="T35" fmla="*/ 408 h 1090"/>
                  <a:gd name="T36" fmla="*/ 102 w 1315"/>
                  <a:gd name="T37" fmla="*/ 337 h 1090"/>
                  <a:gd name="T38" fmla="*/ 182 w 1315"/>
                  <a:gd name="T39" fmla="*/ 328 h 1090"/>
                  <a:gd name="T40" fmla="*/ 242 w 1315"/>
                  <a:gd name="T41" fmla="*/ 280 h 1090"/>
                  <a:gd name="T42" fmla="*/ 222 w 1315"/>
                  <a:gd name="T43" fmla="*/ 220 h 1090"/>
                  <a:gd name="T44" fmla="*/ 198 w 1315"/>
                  <a:gd name="T45" fmla="*/ 185 h 1090"/>
                  <a:gd name="T46" fmla="*/ 155 w 1315"/>
                  <a:gd name="T47" fmla="*/ 157 h 1090"/>
                  <a:gd name="T48" fmla="*/ 159 w 1315"/>
                  <a:gd name="T49" fmla="*/ 115 h 1090"/>
                  <a:gd name="T50" fmla="*/ 200 w 1315"/>
                  <a:gd name="T51" fmla="*/ 94 h 1090"/>
                  <a:gd name="T52" fmla="*/ 207 w 1315"/>
                  <a:gd name="T53" fmla="*/ 58 h 1090"/>
                  <a:gd name="T54" fmla="*/ 254 w 1315"/>
                  <a:gd name="T55" fmla="*/ 21 h 1090"/>
                  <a:gd name="T56" fmla="*/ 393 w 1315"/>
                  <a:gd name="T57" fmla="*/ 164 h 1090"/>
                  <a:gd name="T58" fmla="*/ 421 w 1315"/>
                  <a:gd name="T59" fmla="*/ 122 h 1090"/>
                  <a:gd name="T60" fmla="*/ 421 w 1315"/>
                  <a:gd name="T61" fmla="*/ 70 h 1090"/>
                  <a:gd name="T62" fmla="*/ 467 w 1315"/>
                  <a:gd name="T63" fmla="*/ 54 h 1090"/>
                  <a:gd name="T64" fmla="*/ 504 w 1315"/>
                  <a:gd name="T65" fmla="*/ 69 h 1090"/>
                  <a:gd name="T66" fmla="*/ 523 w 1315"/>
                  <a:gd name="T67" fmla="*/ 97 h 1090"/>
                  <a:gd name="T68" fmla="*/ 585 w 1315"/>
                  <a:gd name="T69" fmla="*/ 126 h 1090"/>
                  <a:gd name="T70" fmla="*/ 677 w 1315"/>
                  <a:gd name="T71" fmla="*/ 111 h 1090"/>
                  <a:gd name="T72" fmla="*/ 719 w 1315"/>
                  <a:gd name="T73" fmla="*/ 75 h 1090"/>
                  <a:gd name="T74" fmla="*/ 773 w 1315"/>
                  <a:gd name="T75" fmla="*/ 40 h 1090"/>
                  <a:gd name="T76" fmla="*/ 848 w 1315"/>
                  <a:gd name="T77" fmla="*/ 78 h 1090"/>
                  <a:gd name="T78" fmla="*/ 900 w 1315"/>
                  <a:gd name="T79" fmla="*/ 152 h 1090"/>
                  <a:gd name="T80" fmla="*/ 944 w 1315"/>
                  <a:gd name="T81" fmla="*/ 157 h 1090"/>
                  <a:gd name="T82" fmla="*/ 1005 w 1315"/>
                  <a:gd name="T83" fmla="*/ 183 h 1090"/>
                  <a:gd name="T84" fmla="*/ 1017 w 1315"/>
                  <a:gd name="T85" fmla="*/ 207 h 1090"/>
                  <a:gd name="T86" fmla="*/ 1093 w 1315"/>
                  <a:gd name="T87" fmla="*/ 242 h 1090"/>
                  <a:gd name="T88" fmla="*/ 1168 w 1315"/>
                  <a:gd name="T89" fmla="*/ 238 h 1090"/>
                  <a:gd name="T90" fmla="*/ 1224 w 1315"/>
                  <a:gd name="T91" fmla="*/ 181 h 1090"/>
                  <a:gd name="T92" fmla="*/ 1227 w 1315"/>
                  <a:gd name="T93" fmla="*/ 216 h 1090"/>
                  <a:gd name="T94" fmla="*/ 1260 w 1315"/>
                  <a:gd name="T95" fmla="*/ 246 h 1090"/>
                  <a:gd name="T96" fmla="*/ 1315 w 1315"/>
                  <a:gd name="T97" fmla="*/ 267 h 1090"/>
                  <a:gd name="T98" fmla="*/ 1273 w 1315"/>
                  <a:gd name="T99" fmla="*/ 285 h 1090"/>
                  <a:gd name="T100" fmla="*/ 1263 w 1315"/>
                  <a:gd name="T101" fmla="*/ 334 h 1090"/>
                  <a:gd name="T102" fmla="*/ 1271 w 1315"/>
                  <a:gd name="T103" fmla="*/ 378 h 1090"/>
                  <a:gd name="T104" fmla="*/ 1244 w 1315"/>
                  <a:gd name="T105" fmla="*/ 422 h 1090"/>
                  <a:gd name="T106" fmla="*/ 1187 w 1315"/>
                  <a:gd name="T107" fmla="*/ 447 h 1090"/>
                  <a:gd name="T108" fmla="*/ 1153 w 1315"/>
                  <a:gd name="T109" fmla="*/ 542 h 1090"/>
                  <a:gd name="T110" fmla="*/ 1210 w 1315"/>
                  <a:gd name="T111" fmla="*/ 679 h 1090"/>
                  <a:gd name="T112" fmla="*/ 1142 w 1315"/>
                  <a:gd name="T113" fmla="*/ 754 h 1090"/>
                  <a:gd name="T114" fmla="*/ 1060 w 1315"/>
                  <a:gd name="T115" fmla="*/ 755 h 1090"/>
                  <a:gd name="T116" fmla="*/ 993 w 1315"/>
                  <a:gd name="T117" fmla="*/ 776 h 1090"/>
                  <a:gd name="T118" fmla="*/ 912 w 1315"/>
                  <a:gd name="T119" fmla="*/ 758 h 1090"/>
                  <a:gd name="T120" fmla="*/ 877 w 1315"/>
                  <a:gd name="T121" fmla="*/ 787 h 1090"/>
                  <a:gd name="T122" fmla="*/ 856 w 1315"/>
                  <a:gd name="T123" fmla="*/ 947 h 1090"/>
                  <a:gd name="T124" fmla="*/ 842 w 1315"/>
                  <a:gd name="T125" fmla="*/ 1012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15" h="1090">
                    <a:moveTo>
                      <a:pt x="841" y="1069"/>
                    </a:moveTo>
                    <a:lnTo>
                      <a:pt x="841" y="1069"/>
                    </a:lnTo>
                    <a:lnTo>
                      <a:pt x="842" y="1075"/>
                    </a:lnTo>
                    <a:lnTo>
                      <a:pt x="843" y="1082"/>
                    </a:lnTo>
                    <a:lnTo>
                      <a:pt x="846" y="1090"/>
                    </a:lnTo>
                    <a:lnTo>
                      <a:pt x="846" y="1090"/>
                    </a:lnTo>
                    <a:lnTo>
                      <a:pt x="841" y="1090"/>
                    </a:lnTo>
                    <a:lnTo>
                      <a:pt x="835" y="1090"/>
                    </a:lnTo>
                    <a:lnTo>
                      <a:pt x="829" y="1088"/>
                    </a:lnTo>
                    <a:lnTo>
                      <a:pt x="825" y="1086"/>
                    </a:lnTo>
                    <a:lnTo>
                      <a:pt x="824" y="1083"/>
                    </a:lnTo>
                    <a:lnTo>
                      <a:pt x="824" y="1083"/>
                    </a:lnTo>
                    <a:lnTo>
                      <a:pt x="820" y="1070"/>
                    </a:lnTo>
                    <a:lnTo>
                      <a:pt x="817" y="1057"/>
                    </a:lnTo>
                    <a:lnTo>
                      <a:pt x="817" y="1057"/>
                    </a:lnTo>
                    <a:lnTo>
                      <a:pt x="804" y="1046"/>
                    </a:lnTo>
                    <a:lnTo>
                      <a:pt x="791" y="1034"/>
                    </a:lnTo>
                    <a:lnTo>
                      <a:pt x="791" y="1034"/>
                    </a:lnTo>
                    <a:lnTo>
                      <a:pt x="781" y="1015"/>
                    </a:lnTo>
                    <a:lnTo>
                      <a:pt x="771" y="994"/>
                    </a:lnTo>
                    <a:lnTo>
                      <a:pt x="771" y="994"/>
                    </a:lnTo>
                    <a:lnTo>
                      <a:pt x="749" y="980"/>
                    </a:lnTo>
                    <a:lnTo>
                      <a:pt x="734" y="969"/>
                    </a:lnTo>
                    <a:lnTo>
                      <a:pt x="724" y="960"/>
                    </a:lnTo>
                    <a:lnTo>
                      <a:pt x="724" y="960"/>
                    </a:lnTo>
                    <a:lnTo>
                      <a:pt x="719" y="955"/>
                    </a:lnTo>
                    <a:lnTo>
                      <a:pt x="717" y="951"/>
                    </a:lnTo>
                    <a:lnTo>
                      <a:pt x="717" y="947"/>
                    </a:lnTo>
                    <a:lnTo>
                      <a:pt x="717" y="947"/>
                    </a:lnTo>
                    <a:lnTo>
                      <a:pt x="719" y="934"/>
                    </a:lnTo>
                    <a:lnTo>
                      <a:pt x="719" y="929"/>
                    </a:lnTo>
                    <a:lnTo>
                      <a:pt x="719" y="926"/>
                    </a:lnTo>
                    <a:lnTo>
                      <a:pt x="719" y="926"/>
                    </a:lnTo>
                    <a:lnTo>
                      <a:pt x="715" y="926"/>
                    </a:lnTo>
                    <a:lnTo>
                      <a:pt x="707" y="926"/>
                    </a:lnTo>
                    <a:lnTo>
                      <a:pt x="697" y="928"/>
                    </a:lnTo>
                    <a:lnTo>
                      <a:pt x="697" y="928"/>
                    </a:lnTo>
                    <a:lnTo>
                      <a:pt x="694" y="930"/>
                    </a:lnTo>
                    <a:lnTo>
                      <a:pt x="693" y="934"/>
                    </a:lnTo>
                    <a:lnTo>
                      <a:pt x="693" y="934"/>
                    </a:lnTo>
                    <a:lnTo>
                      <a:pt x="692" y="939"/>
                    </a:lnTo>
                    <a:lnTo>
                      <a:pt x="692" y="942"/>
                    </a:lnTo>
                    <a:lnTo>
                      <a:pt x="690" y="943"/>
                    </a:lnTo>
                    <a:lnTo>
                      <a:pt x="690" y="943"/>
                    </a:lnTo>
                    <a:lnTo>
                      <a:pt x="689" y="942"/>
                    </a:lnTo>
                    <a:lnTo>
                      <a:pt x="688" y="939"/>
                    </a:lnTo>
                    <a:lnTo>
                      <a:pt x="688" y="937"/>
                    </a:lnTo>
                    <a:lnTo>
                      <a:pt x="686" y="934"/>
                    </a:lnTo>
                    <a:lnTo>
                      <a:pt x="686" y="934"/>
                    </a:lnTo>
                    <a:lnTo>
                      <a:pt x="684" y="933"/>
                    </a:lnTo>
                    <a:lnTo>
                      <a:pt x="680" y="934"/>
                    </a:lnTo>
                    <a:lnTo>
                      <a:pt x="676" y="936"/>
                    </a:lnTo>
                    <a:lnTo>
                      <a:pt x="672" y="938"/>
                    </a:lnTo>
                    <a:lnTo>
                      <a:pt x="672" y="938"/>
                    </a:lnTo>
                    <a:lnTo>
                      <a:pt x="671" y="938"/>
                    </a:lnTo>
                    <a:lnTo>
                      <a:pt x="669" y="937"/>
                    </a:lnTo>
                    <a:lnTo>
                      <a:pt x="666" y="934"/>
                    </a:lnTo>
                    <a:lnTo>
                      <a:pt x="659" y="928"/>
                    </a:lnTo>
                    <a:lnTo>
                      <a:pt x="659" y="928"/>
                    </a:lnTo>
                    <a:lnTo>
                      <a:pt x="641" y="930"/>
                    </a:lnTo>
                    <a:lnTo>
                      <a:pt x="622" y="933"/>
                    </a:lnTo>
                    <a:lnTo>
                      <a:pt x="622" y="933"/>
                    </a:lnTo>
                    <a:lnTo>
                      <a:pt x="540" y="908"/>
                    </a:lnTo>
                    <a:lnTo>
                      <a:pt x="540" y="908"/>
                    </a:lnTo>
                    <a:lnTo>
                      <a:pt x="533" y="907"/>
                    </a:lnTo>
                    <a:lnTo>
                      <a:pt x="531" y="904"/>
                    </a:lnTo>
                    <a:lnTo>
                      <a:pt x="528" y="901"/>
                    </a:lnTo>
                    <a:lnTo>
                      <a:pt x="527" y="895"/>
                    </a:lnTo>
                    <a:lnTo>
                      <a:pt x="527" y="895"/>
                    </a:lnTo>
                    <a:lnTo>
                      <a:pt x="515" y="891"/>
                    </a:lnTo>
                    <a:lnTo>
                      <a:pt x="506" y="889"/>
                    </a:lnTo>
                    <a:lnTo>
                      <a:pt x="501" y="889"/>
                    </a:lnTo>
                    <a:lnTo>
                      <a:pt x="501" y="889"/>
                    </a:lnTo>
                    <a:lnTo>
                      <a:pt x="495" y="893"/>
                    </a:lnTo>
                    <a:lnTo>
                      <a:pt x="487" y="898"/>
                    </a:lnTo>
                    <a:lnTo>
                      <a:pt x="467" y="907"/>
                    </a:lnTo>
                    <a:lnTo>
                      <a:pt x="467" y="907"/>
                    </a:lnTo>
                    <a:lnTo>
                      <a:pt x="447" y="917"/>
                    </a:lnTo>
                    <a:lnTo>
                      <a:pt x="438" y="921"/>
                    </a:lnTo>
                    <a:lnTo>
                      <a:pt x="438" y="921"/>
                    </a:lnTo>
                    <a:lnTo>
                      <a:pt x="434" y="919"/>
                    </a:lnTo>
                    <a:lnTo>
                      <a:pt x="430" y="915"/>
                    </a:lnTo>
                    <a:lnTo>
                      <a:pt x="425" y="911"/>
                    </a:lnTo>
                    <a:lnTo>
                      <a:pt x="425" y="911"/>
                    </a:lnTo>
                    <a:lnTo>
                      <a:pt x="410" y="901"/>
                    </a:lnTo>
                    <a:lnTo>
                      <a:pt x="397" y="888"/>
                    </a:lnTo>
                    <a:lnTo>
                      <a:pt x="383" y="875"/>
                    </a:lnTo>
                    <a:lnTo>
                      <a:pt x="383" y="875"/>
                    </a:lnTo>
                    <a:lnTo>
                      <a:pt x="375" y="876"/>
                    </a:lnTo>
                    <a:lnTo>
                      <a:pt x="361" y="880"/>
                    </a:lnTo>
                    <a:lnTo>
                      <a:pt x="347" y="884"/>
                    </a:lnTo>
                    <a:lnTo>
                      <a:pt x="335" y="886"/>
                    </a:lnTo>
                    <a:lnTo>
                      <a:pt x="335" y="886"/>
                    </a:lnTo>
                    <a:lnTo>
                      <a:pt x="331" y="886"/>
                    </a:lnTo>
                    <a:lnTo>
                      <a:pt x="329" y="886"/>
                    </a:lnTo>
                    <a:lnTo>
                      <a:pt x="326" y="885"/>
                    </a:lnTo>
                    <a:lnTo>
                      <a:pt x="325" y="884"/>
                    </a:lnTo>
                    <a:lnTo>
                      <a:pt x="322" y="880"/>
                    </a:lnTo>
                    <a:lnTo>
                      <a:pt x="320" y="876"/>
                    </a:lnTo>
                    <a:lnTo>
                      <a:pt x="320" y="876"/>
                    </a:lnTo>
                    <a:lnTo>
                      <a:pt x="311" y="875"/>
                    </a:lnTo>
                    <a:lnTo>
                      <a:pt x="303" y="873"/>
                    </a:lnTo>
                    <a:lnTo>
                      <a:pt x="299" y="872"/>
                    </a:lnTo>
                    <a:lnTo>
                      <a:pt x="299" y="872"/>
                    </a:lnTo>
                    <a:lnTo>
                      <a:pt x="286" y="867"/>
                    </a:lnTo>
                    <a:lnTo>
                      <a:pt x="277" y="863"/>
                    </a:lnTo>
                    <a:lnTo>
                      <a:pt x="269" y="858"/>
                    </a:lnTo>
                    <a:lnTo>
                      <a:pt x="269" y="858"/>
                    </a:lnTo>
                    <a:lnTo>
                      <a:pt x="266" y="855"/>
                    </a:lnTo>
                    <a:lnTo>
                      <a:pt x="264" y="854"/>
                    </a:lnTo>
                    <a:lnTo>
                      <a:pt x="261" y="854"/>
                    </a:lnTo>
                    <a:lnTo>
                      <a:pt x="256" y="858"/>
                    </a:lnTo>
                    <a:lnTo>
                      <a:pt x="256" y="858"/>
                    </a:lnTo>
                    <a:lnTo>
                      <a:pt x="252" y="863"/>
                    </a:lnTo>
                    <a:lnTo>
                      <a:pt x="250" y="868"/>
                    </a:lnTo>
                    <a:lnTo>
                      <a:pt x="247" y="873"/>
                    </a:lnTo>
                    <a:lnTo>
                      <a:pt x="244" y="877"/>
                    </a:lnTo>
                    <a:lnTo>
                      <a:pt x="244" y="877"/>
                    </a:lnTo>
                    <a:lnTo>
                      <a:pt x="242" y="877"/>
                    </a:lnTo>
                    <a:lnTo>
                      <a:pt x="241" y="876"/>
                    </a:lnTo>
                    <a:lnTo>
                      <a:pt x="235" y="872"/>
                    </a:lnTo>
                    <a:lnTo>
                      <a:pt x="232" y="867"/>
                    </a:lnTo>
                    <a:lnTo>
                      <a:pt x="228" y="864"/>
                    </a:lnTo>
                    <a:lnTo>
                      <a:pt x="228" y="864"/>
                    </a:lnTo>
                    <a:lnTo>
                      <a:pt x="225" y="866"/>
                    </a:lnTo>
                    <a:lnTo>
                      <a:pt x="221" y="868"/>
                    </a:lnTo>
                    <a:lnTo>
                      <a:pt x="216" y="872"/>
                    </a:lnTo>
                    <a:lnTo>
                      <a:pt x="216" y="872"/>
                    </a:lnTo>
                    <a:lnTo>
                      <a:pt x="215" y="876"/>
                    </a:lnTo>
                    <a:lnTo>
                      <a:pt x="213" y="879"/>
                    </a:lnTo>
                    <a:lnTo>
                      <a:pt x="211" y="881"/>
                    </a:lnTo>
                    <a:lnTo>
                      <a:pt x="211" y="881"/>
                    </a:lnTo>
                    <a:lnTo>
                      <a:pt x="206" y="881"/>
                    </a:lnTo>
                    <a:lnTo>
                      <a:pt x="195" y="881"/>
                    </a:lnTo>
                    <a:lnTo>
                      <a:pt x="180" y="880"/>
                    </a:lnTo>
                    <a:lnTo>
                      <a:pt x="180" y="880"/>
                    </a:lnTo>
                    <a:lnTo>
                      <a:pt x="177" y="882"/>
                    </a:lnTo>
                    <a:lnTo>
                      <a:pt x="173" y="885"/>
                    </a:lnTo>
                    <a:lnTo>
                      <a:pt x="168" y="890"/>
                    </a:lnTo>
                    <a:lnTo>
                      <a:pt x="165" y="891"/>
                    </a:lnTo>
                    <a:lnTo>
                      <a:pt x="165" y="891"/>
                    </a:lnTo>
                    <a:lnTo>
                      <a:pt x="158" y="891"/>
                    </a:lnTo>
                    <a:lnTo>
                      <a:pt x="151" y="890"/>
                    </a:lnTo>
                    <a:lnTo>
                      <a:pt x="145" y="890"/>
                    </a:lnTo>
                    <a:lnTo>
                      <a:pt x="141" y="890"/>
                    </a:lnTo>
                    <a:lnTo>
                      <a:pt x="138" y="891"/>
                    </a:lnTo>
                    <a:lnTo>
                      <a:pt x="138" y="891"/>
                    </a:lnTo>
                    <a:lnTo>
                      <a:pt x="137" y="895"/>
                    </a:lnTo>
                    <a:lnTo>
                      <a:pt x="137" y="901"/>
                    </a:lnTo>
                    <a:lnTo>
                      <a:pt x="136" y="906"/>
                    </a:lnTo>
                    <a:lnTo>
                      <a:pt x="134" y="908"/>
                    </a:lnTo>
                    <a:lnTo>
                      <a:pt x="133" y="910"/>
                    </a:lnTo>
                    <a:lnTo>
                      <a:pt x="133" y="910"/>
                    </a:lnTo>
                    <a:lnTo>
                      <a:pt x="130" y="910"/>
                    </a:lnTo>
                    <a:lnTo>
                      <a:pt x="127" y="910"/>
                    </a:lnTo>
                    <a:lnTo>
                      <a:pt x="116" y="906"/>
                    </a:lnTo>
                    <a:lnTo>
                      <a:pt x="105" y="901"/>
                    </a:lnTo>
                    <a:lnTo>
                      <a:pt x="94" y="897"/>
                    </a:lnTo>
                    <a:lnTo>
                      <a:pt x="94" y="897"/>
                    </a:lnTo>
                    <a:lnTo>
                      <a:pt x="81" y="884"/>
                    </a:lnTo>
                    <a:lnTo>
                      <a:pt x="86" y="880"/>
                    </a:lnTo>
                    <a:lnTo>
                      <a:pt x="86" y="850"/>
                    </a:lnTo>
                    <a:lnTo>
                      <a:pt x="86" y="850"/>
                    </a:lnTo>
                    <a:lnTo>
                      <a:pt x="97" y="849"/>
                    </a:lnTo>
                    <a:lnTo>
                      <a:pt x="103" y="850"/>
                    </a:lnTo>
                    <a:lnTo>
                      <a:pt x="107" y="851"/>
                    </a:lnTo>
                    <a:lnTo>
                      <a:pt x="110" y="850"/>
                    </a:lnTo>
                    <a:lnTo>
                      <a:pt x="110" y="850"/>
                    </a:lnTo>
                    <a:lnTo>
                      <a:pt x="106" y="838"/>
                    </a:lnTo>
                    <a:lnTo>
                      <a:pt x="103" y="829"/>
                    </a:lnTo>
                    <a:lnTo>
                      <a:pt x="101" y="820"/>
                    </a:lnTo>
                    <a:lnTo>
                      <a:pt x="98" y="815"/>
                    </a:lnTo>
                    <a:lnTo>
                      <a:pt x="94" y="810"/>
                    </a:lnTo>
                    <a:lnTo>
                      <a:pt x="94" y="810"/>
                    </a:lnTo>
                    <a:lnTo>
                      <a:pt x="94" y="802"/>
                    </a:lnTo>
                    <a:lnTo>
                      <a:pt x="95" y="793"/>
                    </a:lnTo>
                    <a:lnTo>
                      <a:pt x="97" y="783"/>
                    </a:lnTo>
                    <a:lnTo>
                      <a:pt x="97" y="764"/>
                    </a:lnTo>
                    <a:lnTo>
                      <a:pt x="107" y="763"/>
                    </a:lnTo>
                    <a:lnTo>
                      <a:pt x="107" y="749"/>
                    </a:lnTo>
                    <a:lnTo>
                      <a:pt x="107" y="749"/>
                    </a:lnTo>
                    <a:lnTo>
                      <a:pt x="110" y="746"/>
                    </a:lnTo>
                    <a:lnTo>
                      <a:pt x="114" y="742"/>
                    </a:lnTo>
                    <a:lnTo>
                      <a:pt x="114" y="742"/>
                    </a:lnTo>
                    <a:lnTo>
                      <a:pt x="111" y="737"/>
                    </a:lnTo>
                    <a:lnTo>
                      <a:pt x="110" y="733"/>
                    </a:lnTo>
                    <a:lnTo>
                      <a:pt x="110" y="733"/>
                    </a:lnTo>
                    <a:lnTo>
                      <a:pt x="128" y="722"/>
                    </a:lnTo>
                    <a:lnTo>
                      <a:pt x="128" y="722"/>
                    </a:lnTo>
                    <a:lnTo>
                      <a:pt x="125" y="719"/>
                    </a:lnTo>
                    <a:lnTo>
                      <a:pt x="121" y="718"/>
                    </a:lnTo>
                    <a:lnTo>
                      <a:pt x="115" y="717"/>
                    </a:lnTo>
                    <a:lnTo>
                      <a:pt x="108" y="718"/>
                    </a:lnTo>
                    <a:lnTo>
                      <a:pt x="105" y="718"/>
                    </a:lnTo>
                    <a:lnTo>
                      <a:pt x="105" y="718"/>
                    </a:lnTo>
                    <a:lnTo>
                      <a:pt x="98" y="713"/>
                    </a:lnTo>
                    <a:lnTo>
                      <a:pt x="92" y="707"/>
                    </a:lnTo>
                    <a:lnTo>
                      <a:pt x="92" y="707"/>
                    </a:lnTo>
                    <a:lnTo>
                      <a:pt x="89" y="705"/>
                    </a:lnTo>
                    <a:lnTo>
                      <a:pt x="86" y="700"/>
                    </a:lnTo>
                    <a:lnTo>
                      <a:pt x="86" y="697"/>
                    </a:lnTo>
                    <a:lnTo>
                      <a:pt x="89" y="695"/>
                    </a:lnTo>
                    <a:lnTo>
                      <a:pt x="92" y="693"/>
                    </a:lnTo>
                    <a:lnTo>
                      <a:pt x="98" y="692"/>
                    </a:lnTo>
                    <a:lnTo>
                      <a:pt x="98" y="692"/>
                    </a:lnTo>
                    <a:lnTo>
                      <a:pt x="99" y="687"/>
                    </a:lnTo>
                    <a:lnTo>
                      <a:pt x="76" y="685"/>
                    </a:lnTo>
                    <a:lnTo>
                      <a:pt x="76" y="685"/>
                    </a:lnTo>
                    <a:lnTo>
                      <a:pt x="71" y="680"/>
                    </a:lnTo>
                    <a:lnTo>
                      <a:pt x="63" y="675"/>
                    </a:lnTo>
                    <a:lnTo>
                      <a:pt x="63" y="675"/>
                    </a:lnTo>
                    <a:lnTo>
                      <a:pt x="59" y="674"/>
                    </a:lnTo>
                    <a:lnTo>
                      <a:pt x="55" y="671"/>
                    </a:lnTo>
                    <a:lnTo>
                      <a:pt x="55" y="669"/>
                    </a:lnTo>
                    <a:lnTo>
                      <a:pt x="55" y="667"/>
                    </a:lnTo>
                    <a:lnTo>
                      <a:pt x="57" y="666"/>
                    </a:lnTo>
                    <a:lnTo>
                      <a:pt x="60" y="666"/>
                    </a:lnTo>
                    <a:lnTo>
                      <a:pt x="60" y="666"/>
                    </a:lnTo>
                    <a:lnTo>
                      <a:pt x="62" y="665"/>
                    </a:lnTo>
                    <a:lnTo>
                      <a:pt x="63" y="662"/>
                    </a:lnTo>
                    <a:lnTo>
                      <a:pt x="63" y="657"/>
                    </a:lnTo>
                    <a:lnTo>
                      <a:pt x="63" y="650"/>
                    </a:lnTo>
                    <a:lnTo>
                      <a:pt x="68" y="645"/>
                    </a:lnTo>
                    <a:lnTo>
                      <a:pt x="95" y="645"/>
                    </a:lnTo>
                    <a:lnTo>
                      <a:pt x="108" y="618"/>
                    </a:lnTo>
                    <a:lnTo>
                      <a:pt x="108" y="618"/>
                    </a:lnTo>
                    <a:lnTo>
                      <a:pt x="108" y="600"/>
                    </a:lnTo>
                    <a:lnTo>
                      <a:pt x="107" y="586"/>
                    </a:lnTo>
                    <a:lnTo>
                      <a:pt x="106" y="580"/>
                    </a:lnTo>
                    <a:lnTo>
                      <a:pt x="103" y="575"/>
                    </a:lnTo>
                    <a:lnTo>
                      <a:pt x="103" y="575"/>
                    </a:lnTo>
                    <a:lnTo>
                      <a:pt x="95" y="577"/>
                    </a:lnTo>
                    <a:lnTo>
                      <a:pt x="79" y="580"/>
                    </a:lnTo>
                    <a:lnTo>
                      <a:pt x="63" y="584"/>
                    </a:lnTo>
                    <a:lnTo>
                      <a:pt x="54" y="586"/>
                    </a:lnTo>
                    <a:lnTo>
                      <a:pt x="54" y="586"/>
                    </a:lnTo>
                    <a:lnTo>
                      <a:pt x="50" y="580"/>
                    </a:lnTo>
                    <a:lnTo>
                      <a:pt x="47" y="577"/>
                    </a:lnTo>
                    <a:lnTo>
                      <a:pt x="45" y="568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6" y="549"/>
                    </a:lnTo>
                    <a:lnTo>
                      <a:pt x="49" y="548"/>
                    </a:lnTo>
                    <a:lnTo>
                      <a:pt x="55" y="548"/>
                    </a:lnTo>
                    <a:lnTo>
                      <a:pt x="60" y="545"/>
                    </a:lnTo>
                    <a:lnTo>
                      <a:pt x="62" y="544"/>
                    </a:lnTo>
                    <a:lnTo>
                      <a:pt x="63" y="542"/>
                    </a:lnTo>
                    <a:lnTo>
                      <a:pt x="63" y="542"/>
                    </a:lnTo>
                    <a:lnTo>
                      <a:pt x="60" y="538"/>
                    </a:lnTo>
                    <a:lnTo>
                      <a:pt x="58" y="534"/>
                    </a:lnTo>
                    <a:lnTo>
                      <a:pt x="55" y="533"/>
                    </a:lnTo>
                    <a:lnTo>
                      <a:pt x="51" y="531"/>
                    </a:lnTo>
                    <a:lnTo>
                      <a:pt x="45" y="530"/>
                    </a:lnTo>
                    <a:lnTo>
                      <a:pt x="42" y="529"/>
                    </a:lnTo>
                    <a:lnTo>
                      <a:pt x="41" y="526"/>
                    </a:lnTo>
                    <a:lnTo>
                      <a:pt x="41" y="526"/>
                    </a:lnTo>
                    <a:lnTo>
                      <a:pt x="37" y="517"/>
                    </a:lnTo>
                    <a:lnTo>
                      <a:pt x="35" y="512"/>
                    </a:lnTo>
                    <a:lnTo>
                      <a:pt x="32" y="508"/>
                    </a:lnTo>
                    <a:lnTo>
                      <a:pt x="28" y="505"/>
                    </a:lnTo>
                    <a:lnTo>
                      <a:pt x="23" y="501"/>
                    </a:lnTo>
                    <a:lnTo>
                      <a:pt x="9" y="496"/>
                    </a:lnTo>
                    <a:lnTo>
                      <a:pt x="9" y="496"/>
                    </a:lnTo>
                    <a:lnTo>
                      <a:pt x="6" y="492"/>
                    </a:lnTo>
                    <a:lnTo>
                      <a:pt x="2" y="487"/>
                    </a:lnTo>
                    <a:lnTo>
                      <a:pt x="0" y="482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3"/>
                    </a:lnTo>
                    <a:lnTo>
                      <a:pt x="2" y="469"/>
                    </a:lnTo>
                    <a:lnTo>
                      <a:pt x="9" y="461"/>
                    </a:lnTo>
                    <a:lnTo>
                      <a:pt x="15" y="456"/>
                    </a:lnTo>
                    <a:lnTo>
                      <a:pt x="20" y="452"/>
                    </a:lnTo>
                    <a:lnTo>
                      <a:pt x="20" y="452"/>
                    </a:lnTo>
                    <a:lnTo>
                      <a:pt x="23" y="453"/>
                    </a:lnTo>
                    <a:lnTo>
                      <a:pt x="25" y="453"/>
                    </a:lnTo>
                    <a:lnTo>
                      <a:pt x="32" y="451"/>
                    </a:lnTo>
                    <a:lnTo>
                      <a:pt x="40" y="446"/>
                    </a:lnTo>
                    <a:lnTo>
                      <a:pt x="47" y="442"/>
                    </a:lnTo>
                    <a:lnTo>
                      <a:pt x="47" y="442"/>
                    </a:lnTo>
                    <a:lnTo>
                      <a:pt x="51" y="439"/>
                    </a:lnTo>
                    <a:lnTo>
                      <a:pt x="53" y="435"/>
                    </a:lnTo>
                    <a:lnTo>
                      <a:pt x="55" y="431"/>
                    </a:lnTo>
                    <a:lnTo>
                      <a:pt x="58" y="425"/>
                    </a:lnTo>
                    <a:lnTo>
                      <a:pt x="58" y="425"/>
                    </a:lnTo>
                    <a:lnTo>
                      <a:pt x="62" y="417"/>
                    </a:lnTo>
                    <a:lnTo>
                      <a:pt x="62" y="411"/>
                    </a:lnTo>
                    <a:lnTo>
                      <a:pt x="62" y="408"/>
                    </a:lnTo>
                    <a:lnTo>
                      <a:pt x="60" y="406"/>
                    </a:lnTo>
                    <a:lnTo>
                      <a:pt x="60" y="406"/>
                    </a:lnTo>
                    <a:lnTo>
                      <a:pt x="58" y="376"/>
                    </a:lnTo>
                    <a:lnTo>
                      <a:pt x="58" y="376"/>
                    </a:lnTo>
                    <a:lnTo>
                      <a:pt x="58" y="376"/>
                    </a:lnTo>
                    <a:lnTo>
                      <a:pt x="59" y="373"/>
                    </a:lnTo>
                    <a:lnTo>
                      <a:pt x="62" y="371"/>
                    </a:lnTo>
                    <a:lnTo>
                      <a:pt x="67" y="368"/>
                    </a:lnTo>
                    <a:lnTo>
                      <a:pt x="67" y="368"/>
                    </a:lnTo>
                    <a:lnTo>
                      <a:pt x="76" y="360"/>
                    </a:lnTo>
                    <a:lnTo>
                      <a:pt x="82" y="355"/>
                    </a:lnTo>
                    <a:lnTo>
                      <a:pt x="89" y="351"/>
                    </a:lnTo>
                    <a:lnTo>
                      <a:pt x="89" y="351"/>
                    </a:lnTo>
                    <a:lnTo>
                      <a:pt x="94" y="345"/>
                    </a:lnTo>
                    <a:lnTo>
                      <a:pt x="97" y="341"/>
                    </a:lnTo>
                    <a:lnTo>
                      <a:pt x="102" y="337"/>
                    </a:lnTo>
                    <a:lnTo>
                      <a:pt x="102" y="337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7" y="316"/>
                    </a:lnTo>
                    <a:lnTo>
                      <a:pt x="117" y="312"/>
                    </a:lnTo>
                    <a:lnTo>
                      <a:pt x="116" y="311"/>
                    </a:lnTo>
                    <a:lnTo>
                      <a:pt x="115" y="310"/>
                    </a:lnTo>
                    <a:lnTo>
                      <a:pt x="120" y="306"/>
                    </a:lnTo>
                    <a:lnTo>
                      <a:pt x="129" y="314"/>
                    </a:lnTo>
                    <a:lnTo>
                      <a:pt x="129" y="314"/>
                    </a:lnTo>
                    <a:lnTo>
                      <a:pt x="141" y="317"/>
                    </a:lnTo>
                    <a:lnTo>
                      <a:pt x="156" y="321"/>
                    </a:lnTo>
                    <a:lnTo>
                      <a:pt x="156" y="321"/>
                    </a:lnTo>
                    <a:lnTo>
                      <a:pt x="163" y="323"/>
                    </a:lnTo>
                    <a:lnTo>
                      <a:pt x="172" y="325"/>
                    </a:lnTo>
                    <a:lnTo>
                      <a:pt x="182" y="328"/>
                    </a:lnTo>
                    <a:lnTo>
                      <a:pt x="191" y="329"/>
                    </a:lnTo>
                    <a:lnTo>
                      <a:pt x="191" y="329"/>
                    </a:lnTo>
                    <a:lnTo>
                      <a:pt x="202" y="330"/>
                    </a:lnTo>
                    <a:lnTo>
                      <a:pt x="208" y="330"/>
                    </a:lnTo>
                    <a:lnTo>
                      <a:pt x="215" y="330"/>
                    </a:lnTo>
                    <a:lnTo>
                      <a:pt x="215" y="330"/>
                    </a:lnTo>
                    <a:lnTo>
                      <a:pt x="217" y="329"/>
                    </a:lnTo>
                    <a:lnTo>
                      <a:pt x="220" y="326"/>
                    </a:lnTo>
                    <a:lnTo>
                      <a:pt x="226" y="320"/>
                    </a:lnTo>
                    <a:lnTo>
                      <a:pt x="226" y="320"/>
                    </a:lnTo>
                    <a:lnTo>
                      <a:pt x="237" y="298"/>
                    </a:lnTo>
                    <a:lnTo>
                      <a:pt x="241" y="289"/>
                    </a:lnTo>
                    <a:lnTo>
                      <a:pt x="241" y="284"/>
                    </a:lnTo>
                    <a:lnTo>
                      <a:pt x="241" y="284"/>
                    </a:lnTo>
                    <a:lnTo>
                      <a:pt x="241" y="282"/>
                    </a:lnTo>
                    <a:lnTo>
                      <a:pt x="242" y="280"/>
                    </a:lnTo>
                    <a:lnTo>
                      <a:pt x="246" y="275"/>
                    </a:lnTo>
                    <a:lnTo>
                      <a:pt x="246" y="275"/>
                    </a:lnTo>
                    <a:lnTo>
                      <a:pt x="242" y="260"/>
                    </a:lnTo>
                    <a:lnTo>
                      <a:pt x="239" y="253"/>
                    </a:lnTo>
                    <a:lnTo>
                      <a:pt x="238" y="249"/>
                    </a:lnTo>
                    <a:lnTo>
                      <a:pt x="238" y="249"/>
                    </a:lnTo>
                    <a:lnTo>
                      <a:pt x="237" y="249"/>
                    </a:lnTo>
                    <a:lnTo>
                      <a:pt x="234" y="249"/>
                    </a:lnTo>
                    <a:lnTo>
                      <a:pt x="232" y="249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6" y="241"/>
                    </a:lnTo>
                    <a:lnTo>
                      <a:pt x="225" y="229"/>
                    </a:lnTo>
                    <a:lnTo>
                      <a:pt x="225" y="229"/>
                    </a:lnTo>
                    <a:lnTo>
                      <a:pt x="222" y="224"/>
                    </a:lnTo>
                    <a:lnTo>
                      <a:pt x="222" y="220"/>
                    </a:lnTo>
                    <a:lnTo>
                      <a:pt x="224" y="216"/>
                    </a:lnTo>
                    <a:lnTo>
                      <a:pt x="222" y="212"/>
                    </a:lnTo>
                    <a:lnTo>
                      <a:pt x="222" y="212"/>
                    </a:lnTo>
                    <a:lnTo>
                      <a:pt x="221" y="209"/>
                    </a:lnTo>
                    <a:lnTo>
                      <a:pt x="221" y="206"/>
                    </a:lnTo>
                    <a:lnTo>
                      <a:pt x="224" y="203"/>
                    </a:lnTo>
                    <a:lnTo>
                      <a:pt x="224" y="203"/>
                    </a:lnTo>
                    <a:lnTo>
                      <a:pt x="220" y="201"/>
                    </a:lnTo>
                    <a:lnTo>
                      <a:pt x="213" y="198"/>
                    </a:lnTo>
                    <a:lnTo>
                      <a:pt x="204" y="193"/>
                    </a:lnTo>
                    <a:lnTo>
                      <a:pt x="204" y="193"/>
                    </a:lnTo>
                    <a:lnTo>
                      <a:pt x="203" y="190"/>
                    </a:lnTo>
                    <a:lnTo>
                      <a:pt x="202" y="188"/>
                    </a:lnTo>
                    <a:lnTo>
                      <a:pt x="202" y="187"/>
                    </a:lnTo>
                    <a:lnTo>
                      <a:pt x="198" y="185"/>
                    </a:lnTo>
                    <a:lnTo>
                      <a:pt x="198" y="185"/>
                    </a:lnTo>
                    <a:lnTo>
                      <a:pt x="195" y="184"/>
                    </a:lnTo>
                    <a:lnTo>
                      <a:pt x="193" y="183"/>
                    </a:lnTo>
                    <a:lnTo>
                      <a:pt x="191" y="181"/>
                    </a:lnTo>
                    <a:lnTo>
                      <a:pt x="190" y="180"/>
                    </a:lnTo>
                    <a:lnTo>
                      <a:pt x="190" y="180"/>
                    </a:lnTo>
                    <a:lnTo>
                      <a:pt x="182" y="179"/>
                    </a:lnTo>
                    <a:lnTo>
                      <a:pt x="178" y="176"/>
                    </a:lnTo>
                    <a:lnTo>
                      <a:pt x="174" y="174"/>
                    </a:lnTo>
                    <a:lnTo>
                      <a:pt x="174" y="174"/>
                    </a:lnTo>
                    <a:lnTo>
                      <a:pt x="171" y="174"/>
                    </a:lnTo>
                    <a:lnTo>
                      <a:pt x="168" y="174"/>
                    </a:lnTo>
                    <a:lnTo>
                      <a:pt x="165" y="171"/>
                    </a:lnTo>
                    <a:lnTo>
                      <a:pt x="160" y="164"/>
                    </a:lnTo>
                    <a:lnTo>
                      <a:pt x="160" y="164"/>
                    </a:lnTo>
                    <a:lnTo>
                      <a:pt x="159" y="162"/>
                    </a:lnTo>
                    <a:lnTo>
                      <a:pt x="155" y="157"/>
                    </a:lnTo>
                    <a:lnTo>
                      <a:pt x="155" y="157"/>
                    </a:lnTo>
                    <a:lnTo>
                      <a:pt x="146" y="149"/>
                    </a:lnTo>
                    <a:lnTo>
                      <a:pt x="146" y="149"/>
                    </a:lnTo>
                    <a:lnTo>
                      <a:pt x="145" y="146"/>
                    </a:lnTo>
                    <a:lnTo>
                      <a:pt x="142" y="145"/>
                    </a:lnTo>
                    <a:lnTo>
                      <a:pt x="138" y="141"/>
                    </a:lnTo>
                    <a:lnTo>
                      <a:pt x="138" y="141"/>
                    </a:lnTo>
                    <a:lnTo>
                      <a:pt x="137" y="137"/>
                    </a:lnTo>
                    <a:lnTo>
                      <a:pt x="137" y="133"/>
                    </a:lnTo>
                    <a:lnTo>
                      <a:pt x="138" y="129"/>
                    </a:lnTo>
                    <a:lnTo>
                      <a:pt x="138" y="129"/>
                    </a:lnTo>
                    <a:lnTo>
                      <a:pt x="142" y="124"/>
                    </a:lnTo>
                    <a:lnTo>
                      <a:pt x="147" y="120"/>
                    </a:lnTo>
                    <a:lnTo>
                      <a:pt x="155" y="117"/>
                    </a:lnTo>
                    <a:lnTo>
                      <a:pt x="155" y="117"/>
                    </a:lnTo>
                    <a:lnTo>
                      <a:pt x="159" y="115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3" y="106"/>
                    </a:lnTo>
                    <a:lnTo>
                      <a:pt x="163" y="105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7" y="107"/>
                    </a:lnTo>
                    <a:lnTo>
                      <a:pt x="169" y="109"/>
                    </a:lnTo>
                    <a:lnTo>
                      <a:pt x="172" y="109"/>
                    </a:lnTo>
                    <a:lnTo>
                      <a:pt x="174" y="107"/>
                    </a:lnTo>
                    <a:lnTo>
                      <a:pt x="180" y="106"/>
                    </a:lnTo>
                    <a:lnTo>
                      <a:pt x="187" y="104"/>
                    </a:lnTo>
                    <a:lnTo>
                      <a:pt x="187" y="104"/>
                    </a:lnTo>
                    <a:lnTo>
                      <a:pt x="197" y="97"/>
                    </a:lnTo>
                    <a:lnTo>
                      <a:pt x="197" y="97"/>
                    </a:lnTo>
                    <a:lnTo>
                      <a:pt x="200" y="94"/>
                    </a:lnTo>
                    <a:lnTo>
                      <a:pt x="203" y="91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11" y="85"/>
                    </a:lnTo>
                    <a:lnTo>
                      <a:pt x="215" y="85"/>
                    </a:lnTo>
                    <a:lnTo>
                      <a:pt x="217" y="85"/>
                    </a:lnTo>
                    <a:lnTo>
                      <a:pt x="217" y="85"/>
                    </a:lnTo>
                    <a:lnTo>
                      <a:pt x="216" y="83"/>
                    </a:lnTo>
                    <a:lnTo>
                      <a:pt x="213" y="78"/>
                    </a:lnTo>
                    <a:lnTo>
                      <a:pt x="209" y="71"/>
                    </a:lnTo>
                    <a:lnTo>
                      <a:pt x="209" y="71"/>
                    </a:lnTo>
                    <a:lnTo>
                      <a:pt x="207" y="66"/>
                    </a:lnTo>
                    <a:lnTo>
                      <a:pt x="206" y="62"/>
                    </a:lnTo>
                    <a:lnTo>
                      <a:pt x="206" y="60"/>
                    </a:lnTo>
                    <a:lnTo>
                      <a:pt x="206" y="60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15" y="58"/>
                    </a:lnTo>
                    <a:lnTo>
                      <a:pt x="215" y="58"/>
                    </a:lnTo>
                    <a:lnTo>
                      <a:pt x="220" y="56"/>
                    </a:lnTo>
                    <a:lnTo>
                      <a:pt x="224" y="54"/>
                    </a:lnTo>
                    <a:lnTo>
                      <a:pt x="235" y="54"/>
                    </a:lnTo>
                    <a:lnTo>
                      <a:pt x="235" y="54"/>
                    </a:lnTo>
                    <a:lnTo>
                      <a:pt x="244" y="39"/>
                    </a:lnTo>
                    <a:lnTo>
                      <a:pt x="244" y="39"/>
                    </a:lnTo>
                    <a:lnTo>
                      <a:pt x="244" y="36"/>
                    </a:lnTo>
                    <a:lnTo>
                      <a:pt x="243" y="34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7" y="23"/>
                    </a:lnTo>
                    <a:lnTo>
                      <a:pt x="254" y="21"/>
                    </a:lnTo>
                    <a:lnTo>
                      <a:pt x="254" y="21"/>
                    </a:lnTo>
                    <a:lnTo>
                      <a:pt x="255" y="19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2"/>
                    </a:lnTo>
                    <a:lnTo>
                      <a:pt x="259" y="9"/>
                    </a:lnTo>
                    <a:lnTo>
                      <a:pt x="256" y="8"/>
                    </a:lnTo>
                    <a:lnTo>
                      <a:pt x="259" y="1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383" y="166"/>
                    </a:lnTo>
                    <a:lnTo>
                      <a:pt x="383" y="166"/>
                    </a:lnTo>
                    <a:lnTo>
                      <a:pt x="386" y="167"/>
                    </a:lnTo>
                    <a:lnTo>
                      <a:pt x="388" y="168"/>
                    </a:lnTo>
                    <a:lnTo>
                      <a:pt x="392" y="167"/>
                    </a:lnTo>
                    <a:lnTo>
                      <a:pt x="393" y="164"/>
                    </a:lnTo>
                    <a:lnTo>
                      <a:pt x="393" y="164"/>
                    </a:lnTo>
                    <a:lnTo>
                      <a:pt x="393" y="161"/>
                    </a:lnTo>
                    <a:lnTo>
                      <a:pt x="390" y="157"/>
                    </a:lnTo>
                    <a:lnTo>
                      <a:pt x="387" y="153"/>
                    </a:lnTo>
                    <a:lnTo>
                      <a:pt x="386" y="149"/>
                    </a:lnTo>
                    <a:lnTo>
                      <a:pt x="386" y="149"/>
                    </a:lnTo>
                    <a:lnTo>
                      <a:pt x="387" y="148"/>
                    </a:lnTo>
                    <a:lnTo>
                      <a:pt x="388" y="146"/>
                    </a:lnTo>
                    <a:lnTo>
                      <a:pt x="393" y="145"/>
                    </a:lnTo>
                    <a:lnTo>
                      <a:pt x="397" y="141"/>
                    </a:lnTo>
                    <a:lnTo>
                      <a:pt x="399" y="140"/>
                    </a:lnTo>
                    <a:lnTo>
                      <a:pt x="399" y="137"/>
                    </a:lnTo>
                    <a:lnTo>
                      <a:pt x="399" y="137"/>
                    </a:lnTo>
                    <a:lnTo>
                      <a:pt x="400" y="135"/>
                    </a:lnTo>
                    <a:lnTo>
                      <a:pt x="403" y="132"/>
                    </a:lnTo>
                    <a:lnTo>
                      <a:pt x="412" y="127"/>
                    </a:lnTo>
                    <a:lnTo>
                      <a:pt x="421" y="122"/>
                    </a:lnTo>
                    <a:lnTo>
                      <a:pt x="425" y="118"/>
                    </a:lnTo>
                    <a:lnTo>
                      <a:pt x="426" y="115"/>
                    </a:lnTo>
                    <a:lnTo>
                      <a:pt x="426" y="115"/>
                    </a:lnTo>
                    <a:lnTo>
                      <a:pt x="426" y="106"/>
                    </a:lnTo>
                    <a:lnTo>
                      <a:pt x="425" y="98"/>
                    </a:lnTo>
                    <a:lnTo>
                      <a:pt x="425" y="98"/>
                    </a:lnTo>
                    <a:lnTo>
                      <a:pt x="423" y="94"/>
                    </a:lnTo>
                    <a:lnTo>
                      <a:pt x="421" y="91"/>
                    </a:lnTo>
                    <a:lnTo>
                      <a:pt x="417" y="87"/>
                    </a:lnTo>
                    <a:lnTo>
                      <a:pt x="417" y="87"/>
                    </a:lnTo>
                    <a:lnTo>
                      <a:pt x="414" y="82"/>
                    </a:lnTo>
                    <a:lnTo>
                      <a:pt x="414" y="76"/>
                    </a:lnTo>
                    <a:lnTo>
                      <a:pt x="417" y="72"/>
                    </a:lnTo>
                    <a:lnTo>
                      <a:pt x="417" y="72"/>
                    </a:lnTo>
                    <a:lnTo>
                      <a:pt x="418" y="71"/>
                    </a:lnTo>
                    <a:lnTo>
                      <a:pt x="421" y="70"/>
                    </a:lnTo>
                    <a:lnTo>
                      <a:pt x="427" y="69"/>
                    </a:lnTo>
                    <a:lnTo>
                      <a:pt x="434" y="67"/>
                    </a:lnTo>
                    <a:lnTo>
                      <a:pt x="435" y="67"/>
                    </a:lnTo>
                    <a:lnTo>
                      <a:pt x="436" y="66"/>
                    </a:lnTo>
                    <a:lnTo>
                      <a:pt x="436" y="66"/>
                    </a:lnTo>
                    <a:lnTo>
                      <a:pt x="435" y="62"/>
                    </a:lnTo>
                    <a:lnTo>
                      <a:pt x="435" y="56"/>
                    </a:lnTo>
                    <a:lnTo>
                      <a:pt x="435" y="49"/>
                    </a:lnTo>
                    <a:lnTo>
                      <a:pt x="436" y="47"/>
                    </a:lnTo>
                    <a:lnTo>
                      <a:pt x="438" y="45"/>
                    </a:lnTo>
                    <a:lnTo>
                      <a:pt x="438" y="45"/>
                    </a:lnTo>
                    <a:lnTo>
                      <a:pt x="445" y="45"/>
                    </a:lnTo>
                    <a:lnTo>
                      <a:pt x="454" y="48"/>
                    </a:lnTo>
                    <a:lnTo>
                      <a:pt x="463" y="50"/>
                    </a:lnTo>
                    <a:lnTo>
                      <a:pt x="466" y="52"/>
                    </a:lnTo>
                    <a:lnTo>
                      <a:pt x="467" y="54"/>
                    </a:lnTo>
                    <a:lnTo>
                      <a:pt x="467" y="54"/>
                    </a:lnTo>
                    <a:lnTo>
                      <a:pt x="470" y="57"/>
                    </a:lnTo>
                    <a:lnTo>
                      <a:pt x="473" y="58"/>
                    </a:lnTo>
                    <a:lnTo>
                      <a:pt x="479" y="61"/>
                    </a:lnTo>
                    <a:lnTo>
                      <a:pt x="485" y="62"/>
                    </a:lnTo>
                    <a:lnTo>
                      <a:pt x="489" y="62"/>
                    </a:lnTo>
                    <a:lnTo>
                      <a:pt x="489" y="62"/>
                    </a:lnTo>
                    <a:lnTo>
                      <a:pt x="491" y="61"/>
                    </a:lnTo>
                    <a:lnTo>
                      <a:pt x="492" y="58"/>
                    </a:lnTo>
                    <a:lnTo>
                      <a:pt x="493" y="56"/>
                    </a:lnTo>
                    <a:lnTo>
                      <a:pt x="495" y="54"/>
                    </a:lnTo>
                    <a:lnTo>
                      <a:pt x="495" y="54"/>
                    </a:lnTo>
                    <a:lnTo>
                      <a:pt x="497" y="56"/>
                    </a:lnTo>
                    <a:lnTo>
                      <a:pt x="500" y="60"/>
                    </a:lnTo>
                    <a:lnTo>
                      <a:pt x="504" y="66"/>
                    </a:lnTo>
                    <a:lnTo>
                      <a:pt x="504" y="69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1" y="80"/>
                    </a:lnTo>
                    <a:lnTo>
                      <a:pt x="496" y="91"/>
                    </a:lnTo>
                    <a:lnTo>
                      <a:pt x="493" y="96"/>
                    </a:lnTo>
                    <a:lnTo>
                      <a:pt x="493" y="100"/>
                    </a:lnTo>
                    <a:lnTo>
                      <a:pt x="493" y="104"/>
                    </a:lnTo>
                    <a:lnTo>
                      <a:pt x="496" y="105"/>
                    </a:lnTo>
                    <a:lnTo>
                      <a:pt x="496" y="105"/>
                    </a:lnTo>
                    <a:lnTo>
                      <a:pt x="502" y="106"/>
                    </a:lnTo>
                    <a:lnTo>
                      <a:pt x="508" y="106"/>
                    </a:lnTo>
                    <a:lnTo>
                      <a:pt x="513" y="105"/>
                    </a:lnTo>
                    <a:lnTo>
                      <a:pt x="515" y="105"/>
                    </a:lnTo>
                    <a:lnTo>
                      <a:pt x="515" y="105"/>
                    </a:lnTo>
                    <a:lnTo>
                      <a:pt x="518" y="101"/>
                    </a:lnTo>
                    <a:lnTo>
                      <a:pt x="523" y="97"/>
                    </a:lnTo>
                    <a:lnTo>
                      <a:pt x="526" y="96"/>
                    </a:lnTo>
                    <a:lnTo>
                      <a:pt x="530" y="94"/>
                    </a:lnTo>
                    <a:lnTo>
                      <a:pt x="532" y="96"/>
                    </a:lnTo>
                    <a:lnTo>
                      <a:pt x="535" y="97"/>
                    </a:lnTo>
                    <a:lnTo>
                      <a:pt x="535" y="97"/>
                    </a:lnTo>
                    <a:lnTo>
                      <a:pt x="537" y="101"/>
                    </a:lnTo>
                    <a:lnTo>
                      <a:pt x="540" y="105"/>
                    </a:lnTo>
                    <a:lnTo>
                      <a:pt x="543" y="114"/>
                    </a:lnTo>
                    <a:lnTo>
                      <a:pt x="546" y="123"/>
                    </a:lnTo>
                    <a:lnTo>
                      <a:pt x="552" y="132"/>
                    </a:lnTo>
                    <a:lnTo>
                      <a:pt x="552" y="132"/>
                    </a:lnTo>
                    <a:lnTo>
                      <a:pt x="554" y="133"/>
                    </a:lnTo>
                    <a:lnTo>
                      <a:pt x="558" y="133"/>
                    </a:lnTo>
                    <a:lnTo>
                      <a:pt x="566" y="133"/>
                    </a:lnTo>
                    <a:lnTo>
                      <a:pt x="566" y="133"/>
                    </a:lnTo>
                    <a:lnTo>
                      <a:pt x="585" y="126"/>
                    </a:lnTo>
                    <a:lnTo>
                      <a:pt x="605" y="117"/>
                    </a:lnTo>
                    <a:lnTo>
                      <a:pt x="605" y="117"/>
                    </a:lnTo>
                    <a:lnTo>
                      <a:pt x="619" y="118"/>
                    </a:lnTo>
                    <a:lnTo>
                      <a:pt x="637" y="122"/>
                    </a:lnTo>
                    <a:lnTo>
                      <a:pt x="637" y="122"/>
                    </a:lnTo>
                    <a:lnTo>
                      <a:pt x="641" y="120"/>
                    </a:lnTo>
                    <a:lnTo>
                      <a:pt x="644" y="118"/>
                    </a:lnTo>
                    <a:lnTo>
                      <a:pt x="646" y="115"/>
                    </a:lnTo>
                    <a:lnTo>
                      <a:pt x="653" y="111"/>
                    </a:lnTo>
                    <a:lnTo>
                      <a:pt x="653" y="111"/>
                    </a:lnTo>
                    <a:lnTo>
                      <a:pt x="655" y="110"/>
                    </a:lnTo>
                    <a:lnTo>
                      <a:pt x="658" y="110"/>
                    </a:lnTo>
                    <a:lnTo>
                      <a:pt x="666" y="111"/>
                    </a:lnTo>
                    <a:lnTo>
                      <a:pt x="673" y="111"/>
                    </a:lnTo>
                    <a:lnTo>
                      <a:pt x="676" y="111"/>
                    </a:lnTo>
                    <a:lnTo>
                      <a:pt x="677" y="111"/>
                    </a:lnTo>
                    <a:lnTo>
                      <a:pt x="677" y="111"/>
                    </a:lnTo>
                    <a:lnTo>
                      <a:pt x="688" y="101"/>
                    </a:lnTo>
                    <a:lnTo>
                      <a:pt x="693" y="94"/>
                    </a:lnTo>
                    <a:lnTo>
                      <a:pt x="695" y="89"/>
                    </a:lnTo>
                    <a:lnTo>
                      <a:pt x="695" y="89"/>
                    </a:lnTo>
                    <a:lnTo>
                      <a:pt x="694" y="84"/>
                    </a:lnTo>
                    <a:lnTo>
                      <a:pt x="693" y="79"/>
                    </a:lnTo>
                    <a:lnTo>
                      <a:pt x="693" y="75"/>
                    </a:lnTo>
                    <a:lnTo>
                      <a:pt x="694" y="72"/>
                    </a:lnTo>
                    <a:lnTo>
                      <a:pt x="697" y="71"/>
                    </a:lnTo>
                    <a:lnTo>
                      <a:pt x="699" y="70"/>
                    </a:lnTo>
                    <a:lnTo>
                      <a:pt x="699" y="70"/>
                    </a:lnTo>
                    <a:lnTo>
                      <a:pt x="703" y="70"/>
                    </a:lnTo>
                    <a:lnTo>
                      <a:pt x="707" y="71"/>
                    </a:lnTo>
                    <a:lnTo>
                      <a:pt x="715" y="74"/>
                    </a:lnTo>
                    <a:lnTo>
                      <a:pt x="719" y="75"/>
                    </a:lnTo>
                    <a:lnTo>
                      <a:pt x="721" y="75"/>
                    </a:lnTo>
                    <a:lnTo>
                      <a:pt x="724" y="74"/>
                    </a:lnTo>
                    <a:lnTo>
                      <a:pt x="727" y="70"/>
                    </a:lnTo>
                    <a:lnTo>
                      <a:pt x="727" y="70"/>
                    </a:lnTo>
                    <a:lnTo>
                      <a:pt x="729" y="66"/>
                    </a:lnTo>
                    <a:lnTo>
                      <a:pt x="732" y="62"/>
                    </a:lnTo>
                    <a:lnTo>
                      <a:pt x="737" y="58"/>
                    </a:lnTo>
                    <a:lnTo>
                      <a:pt x="737" y="58"/>
                    </a:lnTo>
                    <a:lnTo>
                      <a:pt x="737" y="52"/>
                    </a:lnTo>
                    <a:lnTo>
                      <a:pt x="739" y="49"/>
                    </a:lnTo>
                    <a:lnTo>
                      <a:pt x="742" y="48"/>
                    </a:lnTo>
                    <a:lnTo>
                      <a:pt x="745" y="47"/>
                    </a:lnTo>
                    <a:lnTo>
                      <a:pt x="745" y="47"/>
                    </a:lnTo>
                    <a:lnTo>
                      <a:pt x="752" y="45"/>
                    </a:lnTo>
                    <a:lnTo>
                      <a:pt x="760" y="44"/>
                    </a:lnTo>
                    <a:lnTo>
                      <a:pt x="773" y="40"/>
                    </a:lnTo>
                    <a:lnTo>
                      <a:pt x="773" y="40"/>
                    </a:lnTo>
                    <a:lnTo>
                      <a:pt x="777" y="41"/>
                    </a:lnTo>
                    <a:lnTo>
                      <a:pt x="782" y="43"/>
                    </a:lnTo>
                    <a:lnTo>
                      <a:pt x="799" y="48"/>
                    </a:lnTo>
                    <a:lnTo>
                      <a:pt x="816" y="54"/>
                    </a:lnTo>
                    <a:lnTo>
                      <a:pt x="825" y="57"/>
                    </a:lnTo>
                    <a:lnTo>
                      <a:pt x="825" y="57"/>
                    </a:lnTo>
                    <a:lnTo>
                      <a:pt x="829" y="58"/>
                    </a:lnTo>
                    <a:lnTo>
                      <a:pt x="835" y="61"/>
                    </a:lnTo>
                    <a:lnTo>
                      <a:pt x="841" y="63"/>
                    </a:lnTo>
                    <a:lnTo>
                      <a:pt x="844" y="65"/>
                    </a:lnTo>
                    <a:lnTo>
                      <a:pt x="844" y="65"/>
                    </a:lnTo>
                    <a:lnTo>
                      <a:pt x="846" y="69"/>
                    </a:lnTo>
                    <a:lnTo>
                      <a:pt x="847" y="72"/>
                    </a:lnTo>
                    <a:lnTo>
                      <a:pt x="848" y="78"/>
                    </a:lnTo>
                    <a:lnTo>
                      <a:pt x="848" y="78"/>
                    </a:lnTo>
                    <a:lnTo>
                      <a:pt x="864" y="91"/>
                    </a:lnTo>
                    <a:lnTo>
                      <a:pt x="864" y="91"/>
                    </a:lnTo>
                    <a:lnTo>
                      <a:pt x="882" y="102"/>
                    </a:lnTo>
                    <a:lnTo>
                      <a:pt x="887" y="107"/>
                    </a:lnTo>
                    <a:lnTo>
                      <a:pt x="890" y="114"/>
                    </a:lnTo>
                    <a:lnTo>
                      <a:pt x="890" y="114"/>
                    </a:lnTo>
                    <a:lnTo>
                      <a:pt x="890" y="119"/>
                    </a:lnTo>
                    <a:lnTo>
                      <a:pt x="891" y="123"/>
                    </a:lnTo>
                    <a:lnTo>
                      <a:pt x="892" y="127"/>
                    </a:lnTo>
                    <a:lnTo>
                      <a:pt x="898" y="133"/>
                    </a:lnTo>
                    <a:lnTo>
                      <a:pt x="898" y="133"/>
                    </a:lnTo>
                    <a:lnTo>
                      <a:pt x="900" y="141"/>
                    </a:lnTo>
                    <a:lnTo>
                      <a:pt x="900" y="145"/>
                    </a:lnTo>
                    <a:lnTo>
                      <a:pt x="899" y="149"/>
                    </a:lnTo>
                    <a:lnTo>
                      <a:pt x="900" y="152"/>
                    </a:lnTo>
                    <a:lnTo>
                      <a:pt x="900" y="152"/>
                    </a:lnTo>
                    <a:lnTo>
                      <a:pt x="904" y="155"/>
                    </a:lnTo>
                    <a:lnTo>
                      <a:pt x="911" y="159"/>
                    </a:lnTo>
                    <a:lnTo>
                      <a:pt x="918" y="162"/>
                    </a:lnTo>
                    <a:lnTo>
                      <a:pt x="922" y="163"/>
                    </a:lnTo>
                    <a:lnTo>
                      <a:pt x="922" y="163"/>
                    </a:lnTo>
                    <a:lnTo>
                      <a:pt x="923" y="161"/>
                    </a:lnTo>
                    <a:lnTo>
                      <a:pt x="923" y="159"/>
                    </a:lnTo>
                    <a:lnTo>
                      <a:pt x="923" y="157"/>
                    </a:lnTo>
                    <a:lnTo>
                      <a:pt x="925" y="155"/>
                    </a:lnTo>
                    <a:lnTo>
                      <a:pt x="925" y="155"/>
                    </a:lnTo>
                    <a:lnTo>
                      <a:pt x="929" y="155"/>
                    </a:lnTo>
                    <a:lnTo>
                      <a:pt x="933" y="158"/>
                    </a:lnTo>
                    <a:lnTo>
                      <a:pt x="938" y="159"/>
                    </a:lnTo>
                    <a:lnTo>
                      <a:pt x="942" y="158"/>
                    </a:lnTo>
                    <a:lnTo>
                      <a:pt x="944" y="157"/>
                    </a:lnTo>
                    <a:lnTo>
                      <a:pt x="944" y="157"/>
                    </a:lnTo>
                    <a:lnTo>
                      <a:pt x="948" y="155"/>
                    </a:lnTo>
                    <a:lnTo>
                      <a:pt x="952" y="157"/>
                    </a:lnTo>
                    <a:lnTo>
                      <a:pt x="964" y="163"/>
                    </a:lnTo>
                    <a:lnTo>
                      <a:pt x="974" y="168"/>
                    </a:lnTo>
                    <a:lnTo>
                      <a:pt x="977" y="171"/>
                    </a:lnTo>
                    <a:lnTo>
                      <a:pt x="979" y="170"/>
                    </a:lnTo>
                    <a:lnTo>
                      <a:pt x="979" y="170"/>
                    </a:lnTo>
                    <a:lnTo>
                      <a:pt x="982" y="170"/>
                    </a:lnTo>
                    <a:lnTo>
                      <a:pt x="984" y="170"/>
                    </a:lnTo>
                    <a:lnTo>
                      <a:pt x="991" y="171"/>
                    </a:lnTo>
                    <a:lnTo>
                      <a:pt x="999" y="174"/>
                    </a:lnTo>
                    <a:lnTo>
                      <a:pt x="999" y="174"/>
                    </a:lnTo>
                    <a:lnTo>
                      <a:pt x="1003" y="177"/>
                    </a:lnTo>
                    <a:lnTo>
                      <a:pt x="1005" y="180"/>
                    </a:lnTo>
                    <a:lnTo>
                      <a:pt x="1005" y="183"/>
                    </a:lnTo>
                    <a:lnTo>
                      <a:pt x="1005" y="183"/>
                    </a:lnTo>
                    <a:lnTo>
                      <a:pt x="1003" y="183"/>
                    </a:lnTo>
                    <a:lnTo>
                      <a:pt x="1000" y="184"/>
                    </a:lnTo>
                    <a:lnTo>
                      <a:pt x="999" y="184"/>
                    </a:lnTo>
                    <a:lnTo>
                      <a:pt x="997" y="187"/>
                    </a:lnTo>
                    <a:lnTo>
                      <a:pt x="997" y="187"/>
                    </a:lnTo>
                    <a:lnTo>
                      <a:pt x="999" y="193"/>
                    </a:lnTo>
                    <a:lnTo>
                      <a:pt x="1004" y="201"/>
                    </a:lnTo>
                    <a:lnTo>
                      <a:pt x="1004" y="201"/>
                    </a:lnTo>
                    <a:lnTo>
                      <a:pt x="1005" y="202"/>
                    </a:lnTo>
                    <a:lnTo>
                      <a:pt x="1008" y="202"/>
                    </a:lnTo>
                    <a:lnTo>
                      <a:pt x="1009" y="202"/>
                    </a:lnTo>
                    <a:lnTo>
                      <a:pt x="1010" y="203"/>
                    </a:lnTo>
                    <a:lnTo>
                      <a:pt x="1010" y="203"/>
                    </a:lnTo>
                    <a:lnTo>
                      <a:pt x="1013" y="206"/>
                    </a:lnTo>
                    <a:lnTo>
                      <a:pt x="1014" y="207"/>
                    </a:lnTo>
                    <a:lnTo>
                      <a:pt x="1017" y="207"/>
                    </a:lnTo>
                    <a:lnTo>
                      <a:pt x="1017" y="207"/>
                    </a:lnTo>
                    <a:lnTo>
                      <a:pt x="1027" y="218"/>
                    </a:lnTo>
                    <a:lnTo>
                      <a:pt x="1032" y="224"/>
                    </a:lnTo>
                    <a:lnTo>
                      <a:pt x="1038" y="227"/>
                    </a:lnTo>
                    <a:lnTo>
                      <a:pt x="1038" y="227"/>
                    </a:lnTo>
                    <a:lnTo>
                      <a:pt x="1040" y="237"/>
                    </a:lnTo>
                    <a:lnTo>
                      <a:pt x="1041" y="244"/>
                    </a:lnTo>
                    <a:lnTo>
                      <a:pt x="1041" y="244"/>
                    </a:lnTo>
                    <a:lnTo>
                      <a:pt x="1043" y="246"/>
                    </a:lnTo>
                    <a:lnTo>
                      <a:pt x="1045" y="247"/>
                    </a:lnTo>
                    <a:lnTo>
                      <a:pt x="1048" y="250"/>
                    </a:lnTo>
                    <a:lnTo>
                      <a:pt x="1048" y="250"/>
                    </a:lnTo>
                    <a:lnTo>
                      <a:pt x="1056" y="249"/>
                    </a:lnTo>
                    <a:lnTo>
                      <a:pt x="1071" y="246"/>
                    </a:lnTo>
                    <a:lnTo>
                      <a:pt x="1087" y="244"/>
                    </a:lnTo>
                    <a:lnTo>
                      <a:pt x="1093" y="242"/>
                    </a:lnTo>
                    <a:lnTo>
                      <a:pt x="1100" y="244"/>
                    </a:lnTo>
                    <a:lnTo>
                      <a:pt x="1100" y="244"/>
                    </a:lnTo>
                    <a:lnTo>
                      <a:pt x="1106" y="244"/>
                    </a:lnTo>
                    <a:lnTo>
                      <a:pt x="1115" y="242"/>
                    </a:lnTo>
                    <a:lnTo>
                      <a:pt x="1128" y="241"/>
                    </a:lnTo>
                    <a:lnTo>
                      <a:pt x="1128" y="241"/>
                    </a:lnTo>
                    <a:lnTo>
                      <a:pt x="1137" y="245"/>
                    </a:lnTo>
                    <a:lnTo>
                      <a:pt x="1144" y="246"/>
                    </a:lnTo>
                    <a:lnTo>
                      <a:pt x="1146" y="245"/>
                    </a:lnTo>
                    <a:lnTo>
                      <a:pt x="1148" y="244"/>
                    </a:lnTo>
                    <a:lnTo>
                      <a:pt x="1148" y="244"/>
                    </a:lnTo>
                    <a:lnTo>
                      <a:pt x="1150" y="242"/>
                    </a:lnTo>
                    <a:lnTo>
                      <a:pt x="1152" y="241"/>
                    </a:lnTo>
                    <a:lnTo>
                      <a:pt x="1158" y="240"/>
                    </a:lnTo>
                    <a:lnTo>
                      <a:pt x="1166" y="240"/>
                    </a:lnTo>
                    <a:lnTo>
                      <a:pt x="1168" y="238"/>
                    </a:lnTo>
                    <a:lnTo>
                      <a:pt x="1172" y="237"/>
                    </a:lnTo>
                    <a:lnTo>
                      <a:pt x="1172" y="237"/>
                    </a:lnTo>
                    <a:lnTo>
                      <a:pt x="1179" y="221"/>
                    </a:lnTo>
                    <a:lnTo>
                      <a:pt x="1189" y="212"/>
                    </a:lnTo>
                    <a:lnTo>
                      <a:pt x="1190" y="206"/>
                    </a:lnTo>
                    <a:lnTo>
                      <a:pt x="1190" y="206"/>
                    </a:lnTo>
                    <a:lnTo>
                      <a:pt x="1201" y="188"/>
                    </a:lnTo>
                    <a:lnTo>
                      <a:pt x="1201" y="188"/>
                    </a:lnTo>
                    <a:lnTo>
                      <a:pt x="1202" y="183"/>
                    </a:lnTo>
                    <a:lnTo>
                      <a:pt x="1202" y="179"/>
                    </a:lnTo>
                    <a:lnTo>
                      <a:pt x="1202" y="174"/>
                    </a:lnTo>
                    <a:lnTo>
                      <a:pt x="1202" y="174"/>
                    </a:lnTo>
                    <a:lnTo>
                      <a:pt x="1212" y="172"/>
                    </a:lnTo>
                    <a:lnTo>
                      <a:pt x="1223" y="172"/>
                    </a:lnTo>
                    <a:lnTo>
                      <a:pt x="1223" y="172"/>
                    </a:lnTo>
                    <a:lnTo>
                      <a:pt x="1224" y="181"/>
                    </a:lnTo>
                    <a:lnTo>
                      <a:pt x="1225" y="187"/>
                    </a:lnTo>
                    <a:lnTo>
                      <a:pt x="1225" y="190"/>
                    </a:lnTo>
                    <a:lnTo>
                      <a:pt x="1225" y="190"/>
                    </a:lnTo>
                    <a:lnTo>
                      <a:pt x="1223" y="194"/>
                    </a:lnTo>
                    <a:lnTo>
                      <a:pt x="1218" y="198"/>
                    </a:lnTo>
                    <a:lnTo>
                      <a:pt x="1212" y="203"/>
                    </a:lnTo>
                    <a:lnTo>
                      <a:pt x="1210" y="207"/>
                    </a:lnTo>
                    <a:lnTo>
                      <a:pt x="1210" y="207"/>
                    </a:lnTo>
                    <a:lnTo>
                      <a:pt x="1210" y="211"/>
                    </a:lnTo>
                    <a:lnTo>
                      <a:pt x="1211" y="215"/>
                    </a:lnTo>
                    <a:lnTo>
                      <a:pt x="1212" y="216"/>
                    </a:lnTo>
                    <a:lnTo>
                      <a:pt x="1215" y="218"/>
                    </a:lnTo>
                    <a:lnTo>
                      <a:pt x="1218" y="219"/>
                    </a:lnTo>
                    <a:lnTo>
                      <a:pt x="1220" y="219"/>
                    </a:lnTo>
                    <a:lnTo>
                      <a:pt x="1220" y="219"/>
                    </a:lnTo>
                    <a:lnTo>
                      <a:pt x="1227" y="216"/>
                    </a:lnTo>
                    <a:lnTo>
                      <a:pt x="1229" y="215"/>
                    </a:lnTo>
                    <a:lnTo>
                      <a:pt x="1232" y="214"/>
                    </a:lnTo>
                    <a:lnTo>
                      <a:pt x="1237" y="215"/>
                    </a:lnTo>
                    <a:lnTo>
                      <a:pt x="1237" y="215"/>
                    </a:lnTo>
                    <a:lnTo>
                      <a:pt x="1241" y="218"/>
                    </a:lnTo>
                    <a:lnTo>
                      <a:pt x="1241" y="218"/>
                    </a:lnTo>
                    <a:lnTo>
                      <a:pt x="1241" y="225"/>
                    </a:lnTo>
                    <a:lnTo>
                      <a:pt x="1241" y="225"/>
                    </a:lnTo>
                    <a:lnTo>
                      <a:pt x="1242" y="228"/>
                    </a:lnTo>
                    <a:lnTo>
                      <a:pt x="1245" y="231"/>
                    </a:lnTo>
                    <a:lnTo>
                      <a:pt x="1251" y="234"/>
                    </a:lnTo>
                    <a:lnTo>
                      <a:pt x="1258" y="237"/>
                    </a:lnTo>
                    <a:lnTo>
                      <a:pt x="1259" y="240"/>
                    </a:lnTo>
                    <a:lnTo>
                      <a:pt x="1259" y="244"/>
                    </a:lnTo>
                    <a:lnTo>
                      <a:pt x="1259" y="244"/>
                    </a:lnTo>
                    <a:lnTo>
                      <a:pt x="1260" y="246"/>
                    </a:lnTo>
                    <a:lnTo>
                      <a:pt x="1262" y="249"/>
                    </a:lnTo>
                    <a:lnTo>
                      <a:pt x="1264" y="250"/>
                    </a:lnTo>
                    <a:lnTo>
                      <a:pt x="1277" y="260"/>
                    </a:lnTo>
                    <a:lnTo>
                      <a:pt x="1277" y="260"/>
                    </a:lnTo>
                    <a:lnTo>
                      <a:pt x="1294" y="260"/>
                    </a:lnTo>
                    <a:lnTo>
                      <a:pt x="1294" y="260"/>
                    </a:lnTo>
                    <a:lnTo>
                      <a:pt x="1302" y="260"/>
                    </a:lnTo>
                    <a:lnTo>
                      <a:pt x="1303" y="260"/>
                    </a:lnTo>
                    <a:lnTo>
                      <a:pt x="1303" y="260"/>
                    </a:lnTo>
                    <a:lnTo>
                      <a:pt x="1308" y="258"/>
                    </a:lnTo>
                    <a:lnTo>
                      <a:pt x="1311" y="256"/>
                    </a:lnTo>
                    <a:lnTo>
                      <a:pt x="1312" y="256"/>
                    </a:lnTo>
                    <a:lnTo>
                      <a:pt x="1314" y="258"/>
                    </a:lnTo>
                    <a:lnTo>
                      <a:pt x="1314" y="258"/>
                    </a:lnTo>
                    <a:lnTo>
                      <a:pt x="1315" y="263"/>
                    </a:lnTo>
                    <a:lnTo>
                      <a:pt x="1315" y="267"/>
                    </a:lnTo>
                    <a:lnTo>
                      <a:pt x="1314" y="273"/>
                    </a:lnTo>
                    <a:lnTo>
                      <a:pt x="1314" y="273"/>
                    </a:lnTo>
                    <a:lnTo>
                      <a:pt x="1312" y="276"/>
                    </a:lnTo>
                    <a:lnTo>
                      <a:pt x="1311" y="279"/>
                    </a:lnTo>
                    <a:lnTo>
                      <a:pt x="1310" y="280"/>
                    </a:lnTo>
                    <a:lnTo>
                      <a:pt x="1310" y="280"/>
                    </a:lnTo>
                    <a:lnTo>
                      <a:pt x="1306" y="279"/>
                    </a:lnTo>
                    <a:lnTo>
                      <a:pt x="1303" y="276"/>
                    </a:lnTo>
                    <a:lnTo>
                      <a:pt x="1298" y="276"/>
                    </a:lnTo>
                    <a:lnTo>
                      <a:pt x="1295" y="277"/>
                    </a:lnTo>
                    <a:lnTo>
                      <a:pt x="1293" y="280"/>
                    </a:lnTo>
                    <a:lnTo>
                      <a:pt x="1293" y="280"/>
                    </a:lnTo>
                    <a:lnTo>
                      <a:pt x="1290" y="281"/>
                    </a:lnTo>
                    <a:lnTo>
                      <a:pt x="1288" y="282"/>
                    </a:lnTo>
                    <a:lnTo>
                      <a:pt x="1281" y="284"/>
                    </a:lnTo>
                    <a:lnTo>
                      <a:pt x="1273" y="285"/>
                    </a:lnTo>
                    <a:lnTo>
                      <a:pt x="1268" y="288"/>
                    </a:lnTo>
                    <a:lnTo>
                      <a:pt x="1268" y="288"/>
                    </a:lnTo>
                    <a:lnTo>
                      <a:pt x="1266" y="289"/>
                    </a:lnTo>
                    <a:lnTo>
                      <a:pt x="1266" y="291"/>
                    </a:lnTo>
                    <a:lnTo>
                      <a:pt x="1264" y="297"/>
                    </a:lnTo>
                    <a:lnTo>
                      <a:pt x="1266" y="304"/>
                    </a:lnTo>
                    <a:lnTo>
                      <a:pt x="1266" y="304"/>
                    </a:lnTo>
                    <a:lnTo>
                      <a:pt x="1263" y="306"/>
                    </a:lnTo>
                    <a:lnTo>
                      <a:pt x="1260" y="310"/>
                    </a:lnTo>
                    <a:lnTo>
                      <a:pt x="1258" y="314"/>
                    </a:lnTo>
                    <a:lnTo>
                      <a:pt x="1257" y="317"/>
                    </a:lnTo>
                    <a:lnTo>
                      <a:pt x="1257" y="321"/>
                    </a:lnTo>
                    <a:lnTo>
                      <a:pt x="1258" y="326"/>
                    </a:lnTo>
                    <a:lnTo>
                      <a:pt x="1258" y="326"/>
                    </a:lnTo>
                    <a:lnTo>
                      <a:pt x="1260" y="330"/>
                    </a:lnTo>
                    <a:lnTo>
                      <a:pt x="1263" y="334"/>
                    </a:lnTo>
                    <a:lnTo>
                      <a:pt x="1268" y="338"/>
                    </a:lnTo>
                    <a:lnTo>
                      <a:pt x="1272" y="341"/>
                    </a:lnTo>
                    <a:lnTo>
                      <a:pt x="1273" y="342"/>
                    </a:lnTo>
                    <a:lnTo>
                      <a:pt x="1275" y="343"/>
                    </a:lnTo>
                    <a:lnTo>
                      <a:pt x="1275" y="343"/>
                    </a:lnTo>
                    <a:lnTo>
                      <a:pt x="1273" y="347"/>
                    </a:lnTo>
                    <a:lnTo>
                      <a:pt x="1272" y="350"/>
                    </a:lnTo>
                    <a:lnTo>
                      <a:pt x="1271" y="352"/>
                    </a:lnTo>
                    <a:lnTo>
                      <a:pt x="1269" y="355"/>
                    </a:lnTo>
                    <a:lnTo>
                      <a:pt x="1269" y="355"/>
                    </a:lnTo>
                    <a:lnTo>
                      <a:pt x="1269" y="359"/>
                    </a:lnTo>
                    <a:lnTo>
                      <a:pt x="1272" y="361"/>
                    </a:lnTo>
                    <a:lnTo>
                      <a:pt x="1275" y="364"/>
                    </a:lnTo>
                    <a:lnTo>
                      <a:pt x="1275" y="364"/>
                    </a:lnTo>
                    <a:lnTo>
                      <a:pt x="1272" y="373"/>
                    </a:lnTo>
                    <a:lnTo>
                      <a:pt x="1271" y="378"/>
                    </a:lnTo>
                    <a:lnTo>
                      <a:pt x="1269" y="381"/>
                    </a:lnTo>
                    <a:lnTo>
                      <a:pt x="1267" y="381"/>
                    </a:lnTo>
                    <a:lnTo>
                      <a:pt x="1267" y="381"/>
                    </a:lnTo>
                    <a:lnTo>
                      <a:pt x="1264" y="383"/>
                    </a:lnTo>
                    <a:lnTo>
                      <a:pt x="1260" y="386"/>
                    </a:lnTo>
                    <a:lnTo>
                      <a:pt x="1258" y="391"/>
                    </a:lnTo>
                    <a:lnTo>
                      <a:pt x="1258" y="391"/>
                    </a:lnTo>
                    <a:lnTo>
                      <a:pt x="1259" y="399"/>
                    </a:lnTo>
                    <a:lnTo>
                      <a:pt x="1259" y="404"/>
                    </a:lnTo>
                    <a:lnTo>
                      <a:pt x="1258" y="409"/>
                    </a:lnTo>
                    <a:lnTo>
                      <a:pt x="1258" y="409"/>
                    </a:lnTo>
                    <a:lnTo>
                      <a:pt x="1255" y="411"/>
                    </a:lnTo>
                    <a:lnTo>
                      <a:pt x="1254" y="412"/>
                    </a:lnTo>
                    <a:lnTo>
                      <a:pt x="1250" y="417"/>
                    </a:lnTo>
                    <a:lnTo>
                      <a:pt x="1246" y="421"/>
                    </a:lnTo>
                    <a:lnTo>
                      <a:pt x="1244" y="422"/>
                    </a:lnTo>
                    <a:lnTo>
                      <a:pt x="1241" y="422"/>
                    </a:lnTo>
                    <a:lnTo>
                      <a:pt x="1241" y="422"/>
                    </a:lnTo>
                    <a:lnTo>
                      <a:pt x="1234" y="422"/>
                    </a:lnTo>
                    <a:lnTo>
                      <a:pt x="1229" y="424"/>
                    </a:lnTo>
                    <a:lnTo>
                      <a:pt x="1224" y="426"/>
                    </a:lnTo>
                    <a:lnTo>
                      <a:pt x="1224" y="437"/>
                    </a:lnTo>
                    <a:lnTo>
                      <a:pt x="1224" y="437"/>
                    </a:lnTo>
                    <a:lnTo>
                      <a:pt x="1223" y="438"/>
                    </a:lnTo>
                    <a:lnTo>
                      <a:pt x="1220" y="439"/>
                    </a:lnTo>
                    <a:lnTo>
                      <a:pt x="1215" y="439"/>
                    </a:lnTo>
                    <a:lnTo>
                      <a:pt x="1215" y="439"/>
                    </a:lnTo>
                    <a:lnTo>
                      <a:pt x="1209" y="439"/>
                    </a:lnTo>
                    <a:lnTo>
                      <a:pt x="1201" y="442"/>
                    </a:lnTo>
                    <a:lnTo>
                      <a:pt x="1193" y="446"/>
                    </a:lnTo>
                    <a:lnTo>
                      <a:pt x="1187" y="447"/>
                    </a:lnTo>
                    <a:lnTo>
                      <a:pt x="1187" y="447"/>
                    </a:lnTo>
                    <a:lnTo>
                      <a:pt x="1179" y="448"/>
                    </a:lnTo>
                    <a:lnTo>
                      <a:pt x="1174" y="451"/>
                    </a:lnTo>
                    <a:lnTo>
                      <a:pt x="1167" y="455"/>
                    </a:lnTo>
                    <a:lnTo>
                      <a:pt x="1162" y="469"/>
                    </a:lnTo>
                    <a:lnTo>
                      <a:pt x="1162" y="469"/>
                    </a:lnTo>
                    <a:lnTo>
                      <a:pt x="1161" y="481"/>
                    </a:lnTo>
                    <a:lnTo>
                      <a:pt x="1159" y="491"/>
                    </a:lnTo>
                    <a:lnTo>
                      <a:pt x="1158" y="498"/>
                    </a:lnTo>
                    <a:lnTo>
                      <a:pt x="1158" y="498"/>
                    </a:lnTo>
                    <a:lnTo>
                      <a:pt x="1155" y="501"/>
                    </a:lnTo>
                    <a:lnTo>
                      <a:pt x="1154" y="508"/>
                    </a:lnTo>
                    <a:lnTo>
                      <a:pt x="1153" y="516"/>
                    </a:lnTo>
                    <a:lnTo>
                      <a:pt x="1153" y="516"/>
                    </a:lnTo>
                    <a:lnTo>
                      <a:pt x="1153" y="525"/>
                    </a:lnTo>
                    <a:lnTo>
                      <a:pt x="1153" y="534"/>
                    </a:lnTo>
                    <a:lnTo>
                      <a:pt x="1153" y="542"/>
                    </a:lnTo>
                    <a:lnTo>
                      <a:pt x="1153" y="542"/>
                    </a:lnTo>
                    <a:lnTo>
                      <a:pt x="1154" y="544"/>
                    </a:lnTo>
                    <a:lnTo>
                      <a:pt x="1158" y="545"/>
                    </a:lnTo>
                    <a:lnTo>
                      <a:pt x="1162" y="547"/>
                    </a:lnTo>
                    <a:lnTo>
                      <a:pt x="1187" y="619"/>
                    </a:lnTo>
                    <a:lnTo>
                      <a:pt x="1187" y="628"/>
                    </a:lnTo>
                    <a:lnTo>
                      <a:pt x="1198" y="639"/>
                    </a:lnTo>
                    <a:lnTo>
                      <a:pt x="1198" y="639"/>
                    </a:lnTo>
                    <a:lnTo>
                      <a:pt x="1201" y="644"/>
                    </a:lnTo>
                    <a:lnTo>
                      <a:pt x="1203" y="649"/>
                    </a:lnTo>
                    <a:lnTo>
                      <a:pt x="1203" y="656"/>
                    </a:lnTo>
                    <a:lnTo>
                      <a:pt x="1203" y="656"/>
                    </a:lnTo>
                    <a:lnTo>
                      <a:pt x="1205" y="661"/>
                    </a:lnTo>
                    <a:lnTo>
                      <a:pt x="1206" y="667"/>
                    </a:lnTo>
                    <a:lnTo>
                      <a:pt x="1209" y="672"/>
                    </a:lnTo>
                    <a:lnTo>
                      <a:pt x="1210" y="679"/>
                    </a:lnTo>
                    <a:lnTo>
                      <a:pt x="1210" y="679"/>
                    </a:lnTo>
                    <a:lnTo>
                      <a:pt x="1203" y="693"/>
                    </a:lnTo>
                    <a:lnTo>
                      <a:pt x="1199" y="704"/>
                    </a:lnTo>
                    <a:lnTo>
                      <a:pt x="1198" y="711"/>
                    </a:lnTo>
                    <a:lnTo>
                      <a:pt x="1198" y="711"/>
                    </a:lnTo>
                    <a:lnTo>
                      <a:pt x="1192" y="714"/>
                    </a:lnTo>
                    <a:lnTo>
                      <a:pt x="1180" y="715"/>
                    </a:lnTo>
                    <a:lnTo>
                      <a:pt x="1168" y="719"/>
                    </a:lnTo>
                    <a:lnTo>
                      <a:pt x="1163" y="722"/>
                    </a:lnTo>
                    <a:lnTo>
                      <a:pt x="1159" y="724"/>
                    </a:lnTo>
                    <a:lnTo>
                      <a:pt x="1159" y="724"/>
                    </a:lnTo>
                    <a:lnTo>
                      <a:pt x="1155" y="729"/>
                    </a:lnTo>
                    <a:lnTo>
                      <a:pt x="1150" y="737"/>
                    </a:lnTo>
                    <a:lnTo>
                      <a:pt x="1146" y="748"/>
                    </a:lnTo>
                    <a:lnTo>
                      <a:pt x="1146" y="748"/>
                    </a:lnTo>
                    <a:lnTo>
                      <a:pt x="1142" y="754"/>
                    </a:lnTo>
                    <a:lnTo>
                      <a:pt x="1140" y="759"/>
                    </a:lnTo>
                    <a:lnTo>
                      <a:pt x="1137" y="761"/>
                    </a:lnTo>
                    <a:lnTo>
                      <a:pt x="1136" y="762"/>
                    </a:lnTo>
                    <a:lnTo>
                      <a:pt x="1136" y="762"/>
                    </a:lnTo>
                    <a:lnTo>
                      <a:pt x="1132" y="761"/>
                    </a:lnTo>
                    <a:lnTo>
                      <a:pt x="1128" y="758"/>
                    </a:lnTo>
                    <a:lnTo>
                      <a:pt x="1124" y="755"/>
                    </a:lnTo>
                    <a:lnTo>
                      <a:pt x="1098" y="742"/>
                    </a:lnTo>
                    <a:lnTo>
                      <a:pt x="1098" y="742"/>
                    </a:lnTo>
                    <a:lnTo>
                      <a:pt x="1088" y="749"/>
                    </a:lnTo>
                    <a:lnTo>
                      <a:pt x="1079" y="753"/>
                    </a:lnTo>
                    <a:lnTo>
                      <a:pt x="1075" y="754"/>
                    </a:lnTo>
                    <a:lnTo>
                      <a:pt x="1071" y="754"/>
                    </a:lnTo>
                    <a:lnTo>
                      <a:pt x="1071" y="754"/>
                    </a:lnTo>
                    <a:lnTo>
                      <a:pt x="1065" y="754"/>
                    </a:lnTo>
                    <a:lnTo>
                      <a:pt x="1060" y="755"/>
                    </a:lnTo>
                    <a:lnTo>
                      <a:pt x="1050" y="758"/>
                    </a:lnTo>
                    <a:lnTo>
                      <a:pt x="1043" y="761"/>
                    </a:lnTo>
                    <a:lnTo>
                      <a:pt x="1040" y="762"/>
                    </a:lnTo>
                    <a:lnTo>
                      <a:pt x="1036" y="762"/>
                    </a:lnTo>
                    <a:lnTo>
                      <a:pt x="1036" y="762"/>
                    </a:lnTo>
                    <a:lnTo>
                      <a:pt x="1032" y="762"/>
                    </a:lnTo>
                    <a:lnTo>
                      <a:pt x="1030" y="763"/>
                    </a:lnTo>
                    <a:lnTo>
                      <a:pt x="1026" y="767"/>
                    </a:lnTo>
                    <a:lnTo>
                      <a:pt x="1022" y="771"/>
                    </a:lnTo>
                    <a:lnTo>
                      <a:pt x="1019" y="772"/>
                    </a:lnTo>
                    <a:lnTo>
                      <a:pt x="1018" y="774"/>
                    </a:lnTo>
                    <a:lnTo>
                      <a:pt x="1018" y="774"/>
                    </a:lnTo>
                    <a:lnTo>
                      <a:pt x="1013" y="774"/>
                    </a:lnTo>
                    <a:lnTo>
                      <a:pt x="1006" y="775"/>
                    </a:lnTo>
                    <a:lnTo>
                      <a:pt x="1000" y="775"/>
                    </a:lnTo>
                    <a:lnTo>
                      <a:pt x="993" y="776"/>
                    </a:lnTo>
                    <a:lnTo>
                      <a:pt x="993" y="776"/>
                    </a:lnTo>
                    <a:lnTo>
                      <a:pt x="970" y="772"/>
                    </a:lnTo>
                    <a:lnTo>
                      <a:pt x="956" y="770"/>
                    </a:lnTo>
                    <a:lnTo>
                      <a:pt x="951" y="768"/>
                    </a:lnTo>
                    <a:lnTo>
                      <a:pt x="948" y="767"/>
                    </a:lnTo>
                    <a:lnTo>
                      <a:pt x="948" y="767"/>
                    </a:lnTo>
                    <a:lnTo>
                      <a:pt x="946" y="764"/>
                    </a:lnTo>
                    <a:lnTo>
                      <a:pt x="943" y="764"/>
                    </a:lnTo>
                    <a:lnTo>
                      <a:pt x="936" y="764"/>
                    </a:lnTo>
                    <a:lnTo>
                      <a:pt x="930" y="763"/>
                    </a:lnTo>
                    <a:lnTo>
                      <a:pt x="926" y="762"/>
                    </a:lnTo>
                    <a:lnTo>
                      <a:pt x="923" y="761"/>
                    </a:lnTo>
                    <a:lnTo>
                      <a:pt x="923" y="761"/>
                    </a:lnTo>
                    <a:lnTo>
                      <a:pt x="921" y="758"/>
                    </a:lnTo>
                    <a:lnTo>
                      <a:pt x="918" y="757"/>
                    </a:lnTo>
                    <a:lnTo>
                      <a:pt x="912" y="758"/>
                    </a:lnTo>
                    <a:lnTo>
                      <a:pt x="905" y="759"/>
                    </a:lnTo>
                    <a:lnTo>
                      <a:pt x="903" y="758"/>
                    </a:lnTo>
                    <a:lnTo>
                      <a:pt x="900" y="758"/>
                    </a:lnTo>
                    <a:lnTo>
                      <a:pt x="900" y="758"/>
                    </a:lnTo>
                    <a:lnTo>
                      <a:pt x="895" y="754"/>
                    </a:lnTo>
                    <a:lnTo>
                      <a:pt x="888" y="752"/>
                    </a:lnTo>
                    <a:lnTo>
                      <a:pt x="886" y="752"/>
                    </a:lnTo>
                    <a:lnTo>
                      <a:pt x="882" y="753"/>
                    </a:lnTo>
                    <a:lnTo>
                      <a:pt x="879" y="754"/>
                    </a:lnTo>
                    <a:lnTo>
                      <a:pt x="878" y="757"/>
                    </a:lnTo>
                    <a:lnTo>
                      <a:pt x="878" y="757"/>
                    </a:lnTo>
                    <a:lnTo>
                      <a:pt x="877" y="761"/>
                    </a:lnTo>
                    <a:lnTo>
                      <a:pt x="877" y="764"/>
                    </a:lnTo>
                    <a:lnTo>
                      <a:pt x="877" y="775"/>
                    </a:lnTo>
                    <a:lnTo>
                      <a:pt x="877" y="784"/>
                    </a:lnTo>
                    <a:lnTo>
                      <a:pt x="877" y="787"/>
                    </a:lnTo>
                    <a:lnTo>
                      <a:pt x="876" y="789"/>
                    </a:lnTo>
                    <a:lnTo>
                      <a:pt x="876" y="789"/>
                    </a:lnTo>
                    <a:lnTo>
                      <a:pt x="874" y="796"/>
                    </a:lnTo>
                    <a:lnTo>
                      <a:pt x="873" y="806"/>
                    </a:lnTo>
                    <a:lnTo>
                      <a:pt x="873" y="819"/>
                    </a:lnTo>
                    <a:lnTo>
                      <a:pt x="873" y="819"/>
                    </a:lnTo>
                    <a:lnTo>
                      <a:pt x="872" y="829"/>
                    </a:lnTo>
                    <a:lnTo>
                      <a:pt x="869" y="844"/>
                    </a:lnTo>
                    <a:lnTo>
                      <a:pt x="869" y="844"/>
                    </a:lnTo>
                    <a:lnTo>
                      <a:pt x="868" y="853"/>
                    </a:lnTo>
                    <a:lnTo>
                      <a:pt x="868" y="869"/>
                    </a:lnTo>
                    <a:lnTo>
                      <a:pt x="868" y="895"/>
                    </a:lnTo>
                    <a:lnTo>
                      <a:pt x="868" y="895"/>
                    </a:lnTo>
                    <a:lnTo>
                      <a:pt x="861" y="923"/>
                    </a:lnTo>
                    <a:lnTo>
                      <a:pt x="857" y="941"/>
                    </a:lnTo>
                    <a:lnTo>
                      <a:pt x="856" y="947"/>
                    </a:lnTo>
                    <a:lnTo>
                      <a:pt x="854" y="951"/>
                    </a:lnTo>
                    <a:lnTo>
                      <a:pt x="854" y="951"/>
                    </a:lnTo>
                    <a:lnTo>
                      <a:pt x="852" y="955"/>
                    </a:lnTo>
                    <a:lnTo>
                      <a:pt x="852" y="960"/>
                    </a:lnTo>
                    <a:lnTo>
                      <a:pt x="852" y="965"/>
                    </a:lnTo>
                    <a:lnTo>
                      <a:pt x="852" y="972"/>
                    </a:lnTo>
                    <a:lnTo>
                      <a:pt x="852" y="972"/>
                    </a:lnTo>
                    <a:lnTo>
                      <a:pt x="851" y="978"/>
                    </a:lnTo>
                    <a:lnTo>
                      <a:pt x="851" y="989"/>
                    </a:lnTo>
                    <a:lnTo>
                      <a:pt x="850" y="998"/>
                    </a:lnTo>
                    <a:lnTo>
                      <a:pt x="848" y="1002"/>
                    </a:lnTo>
                    <a:lnTo>
                      <a:pt x="847" y="1003"/>
                    </a:lnTo>
                    <a:lnTo>
                      <a:pt x="847" y="1003"/>
                    </a:lnTo>
                    <a:lnTo>
                      <a:pt x="844" y="1004"/>
                    </a:lnTo>
                    <a:lnTo>
                      <a:pt x="843" y="1007"/>
                    </a:lnTo>
                    <a:lnTo>
                      <a:pt x="842" y="1012"/>
                    </a:lnTo>
                    <a:lnTo>
                      <a:pt x="841" y="1018"/>
                    </a:lnTo>
                    <a:lnTo>
                      <a:pt x="842" y="1022"/>
                    </a:lnTo>
                    <a:lnTo>
                      <a:pt x="842" y="1022"/>
                    </a:lnTo>
                    <a:lnTo>
                      <a:pt x="842" y="1029"/>
                    </a:lnTo>
                    <a:lnTo>
                      <a:pt x="843" y="1033"/>
                    </a:lnTo>
                    <a:lnTo>
                      <a:pt x="843" y="1033"/>
                    </a:lnTo>
                    <a:lnTo>
                      <a:pt x="839" y="1051"/>
                    </a:lnTo>
                    <a:lnTo>
                      <a:pt x="839" y="1051"/>
                    </a:lnTo>
                    <a:lnTo>
                      <a:pt x="841" y="1057"/>
                    </a:lnTo>
                    <a:lnTo>
                      <a:pt x="841" y="1069"/>
                    </a:lnTo>
                    <a:lnTo>
                      <a:pt x="841" y="1069"/>
                    </a:lnTo>
                    <a:close/>
                  </a:path>
                </a:pathLst>
              </a:custGeom>
              <a:grpFill/>
              <a:ln w="1270">
                <a:solidFill>
                  <a:schemeClr val="tx1"/>
                </a:solidFill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784C5DCC-8BC9-463D-B799-DC5B10835FB9}"/>
                </a:ext>
              </a:extLst>
            </p:cNvPr>
            <p:cNvSpPr/>
            <p:nvPr/>
          </p:nvSpPr>
          <p:spPr>
            <a:xfrm>
              <a:off x="3763791" y="2700912"/>
              <a:ext cx="816504" cy="243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b="1" dirty="0">
                  <a:solidFill>
                    <a:srgbClr val="20467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Караганды</a:t>
              </a:r>
            </a:p>
            <a:p>
              <a:pPr algn="ctr"/>
              <a:r>
                <a:rPr lang="ru-RU" sz="1083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630 коек</a:t>
              </a:r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4508FAB1-5DAB-4FCA-9B1A-51A3094F0E93}"/>
                </a:ext>
              </a:extLst>
            </p:cNvPr>
            <p:cNvSpPr/>
            <p:nvPr/>
          </p:nvSpPr>
          <p:spPr>
            <a:xfrm>
              <a:off x="4494947" y="3414734"/>
              <a:ext cx="734078" cy="368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b="1" dirty="0">
                  <a:solidFill>
                    <a:srgbClr val="20467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Алматы</a:t>
              </a:r>
            </a:p>
            <a:p>
              <a:pPr algn="ctr"/>
              <a:r>
                <a:rPr lang="ru-RU" sz="1083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1900 коек</a:t>
              </a: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DE4C145-15B9-4D1A-9A55-43078FA15CBE}"/>
                </a:ext>
              </a:extLst>
            </p:cNvPr>
            <p:cNvSpPr/>
            <p:nvPr/>
          </p:nvSpPr>
          <p:spPr>
            <a:xfrm>
              <a:off x="2793216" y="2082491"/>
              <a:ext cx="687724" cy="148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Кокшетау</a:t>
              </a:r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48B27252-584E-4F71-9229-29ED70F367A6}"/>
                </a:ext>
              </a:extLst>
            </p:cNvPr>
            <p:cNvSpPr/>
            <p:nvPr/>
          </p:nvSpPr>
          <p:spPr>
            <a:xfrm>
              <a:off x="3972600" y="1809100"/>
              <a:ext cx="724986" cy="1744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Павлодар</a:t>
              </a: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3DE19408-EF68-4AE9-8E6B-8E9C769B755D}"/>
                </a:ext>
              </a:extLst>
            </p:cNvPr>
            <p:cNvSpPr/>
            <p:nvPr/>
          </p:nvSpPr>
          <p:spPr>
            <a:xfrm>
              <a:off x="4616232" y="2329793"/>
              <a:ext cx="1057790" cy="3636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Усть-Каменогорск</a:t>
              </a:r>
            </a:p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630 коек</a:t>
              </a:r>
            </a:p>
          </p:txBody>
        </p:sp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id="{BA813ED4-D662-4E52-ACE7-0BD4DAD7D04A}"/>
                </a:ext>
              </a:extLst>
            </p:cNvPr>
            <p:cNvSpPr/>
            <p:nvPr/>
          </p:nvSpPr>
          <p:spPr>
            <a:xfrm>
              <a:off x="2288959" y="3478340"/>
              <a:ext cx="853240" cy="2774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 err="1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Кызылорда</a:t>
              </a:r>
              <a:endParaRPr lang="ru-RU" sz="1083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500 коек</a:t>
              </a:r>
            </a:p>
          </p:txBody>
        </p:sp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9721B3CC-5F1D-41D7-8173-44E4C0E66FF4}"/>
                </a:ext>
              </a:extLst>
            </p:cNvPr>
            <p:cNvSpPr/>
            <p:nvPr/>
          </p:nvSpPr>
          <p:spPr>
            <a:xfrm>
              <a:off x="1372280" y="2359153"/>
              <a:ext cx="756851" cy="192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 err="1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Актобе</a:t>
              </a:r>
              <a:endParaRPr lang="ru-RU" sz="1083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Прямоугольник 155">
              <a:extLst>
                <a:ext uri="{FF2B5EF4-FFF2-40B4-BE49-F238E27FC236}">
                  <a16:creationId xmlns:a16="http://schemas.microsoft.com/office/drawing/2014/main" id="{7B71C5DB-C4B7-40DB-BE2D-12AD9BB26E22}"/>
                </a:ext>
              </a:extLst>
            </p:cNvPr>
            <p:cNvSpPr/>
            <p:nvPr/>
          </p:nvSpPr>
          <p:spPr>
            <a:xfrm>
              <a:off x="541073" y="2695236"/>
              <a:ext cx="651985" cy="239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Атырау</a:t>
              </a:r>
            </a:p>
          </p:txBody>
        </p:sp>
        <p:sp>
          <p:nvSpPr>
            <p:cNvPr id="157" name="Прямоугольник 156">
              <a:extLst>
                <a:ext uri="{FF2B5EF4-FFF2-40B4-BE49-F238E27FC236}">
                  <a16:creationId xmlns:a16="http://schemas.microsoft.com/office/drawing/2014/main" id="{1FA9383B-34BB-4703-82E1-D5169E40EE64}"/>
                </a:ext>
              </a:extLst>
            </p:cNvPr>
            <p:cNvSpPr/>
            <p:nvPr/>
          </p:nvSpPr>
          <p:spPr>
            <a:xfrm>
              <a:off x="773321" y="3477750"/>
              <a:ext cx="542137" cy="3352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Актау</a:t>
              </a:r>
            </a:p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500 коек</a:t>
              </a:r>
            </a:p>
          </p:txBody>
        </p:sp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496CA6E9-4592-4C66-8B07-4DFC408CE05E}"/>
                </a:ext>
              </a:extLst>
            </p:cNvPr>
            <p:cNvSpPr/>
            <p:nvPr/>
          </p:nvSpPr>
          <p:spPr>
            <a:xfrm>
              <a:off x="2315738" y="1740141"/>
              <a:ext cx="651985" cy="190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 err="1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Костанай</a:t>
              </a:r>
              <a:endParaRPr lang="ru-RU" sz="1083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78E0DAAA-647B-48F1-BC60-47F727464672}"/>
                </a:ext>
              </a:extLst>
            </p:cNvPr>
            <p:cNvSpPr/>
            <p:nvPr/>
          </p:nvSpPr>
          <p:spPr>
            <a:xfrm>
              <a:off x="2866813" y="1427705"/>
              <a:ext cx="867780" cy="2598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b="1" dirty="0">
                  <a:solidFill>
                    <a:srgbClr val="20467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Петропавловск</a:t>
              </a:r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4038624D-F062-4DEC-A340-18F8C47756EE}"/>
                </a:ext>
              </a:extLst>
            </p:cNvPr>
            <p:cNvSpPr/>
            <p:nvPr/>
          </p:nvSpPr>
          <p:spPr>
            <a:xfrm>
              <a:off x="2887827" y="4243774"/>
              <a:ext cx="781861" cy="216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Шымкент</a:t>
              </a:r>
              <a:r>
                <a:rPr lang="en-US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endParaRPr lang="ru-RU" sz="1083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1000 </a:t>
              </a:r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коек</a:t>
              </a:r>
              <a:endParaRPr lang="en-US" sz="1083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0F583C95-9596-4C80-BF8B-4249526FF25C}"/>
                </a:ext>
              </a:extLst>
            </p:cNvPr>
            <p:cNvSpPr/>
            <p:nvPr/>
          </p:nvSpPr>
          <p:spPr>
            <a:xfrm>
              <a:off x="3613812" y="3602213"/>
              <a:ext cx="651985" cy="3056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Тараз</a:t>
              </a:r>
            </a:p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500 коек</a:t>
              </a:r>
            </a:p>
          </p:txBody>
        </p:sp>
        <p:pic>
          <p:nvPicPr>
            <p:cNvPr id="163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331F5F0B-445F-4764-8DF8-D90ECAED9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3998" y="3753164"/>
              <a:ext cx="183305" cy="180000"/>
            </a:xfrm>
            <a:prstGeom prst="rect">
              <a:avLst/>
            </a:prstGeom>
            <a:noFill/>
          </p:spPr>
        </p:pic>
        <p:pic>
          <p:nvPicPr>
            <p:cNvPr id="164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FD95E159-3C53-4368-9803-3B5027D79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5419" y="3784098"/>
              <a:ext cx="183305" cy="180000"/>
            </a:xfrm>
            <a:prstGeom prst="rect">
              <a:avLst/>
            </a:prstGeom>
            <a:noFill/>
          </p:spPr>
        </p:pic>
        <p:pic>
          <p:nvPicPr>
            <p:cNvPr id="165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76474D2B-E7A9-4B69-B253-4038D2281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3618" y="1645025"/>
              <a:ext cx="183305" cy="180000"/>
            </a:xfrm>
            <a:prstGeom prst="rect">
              <a:avLst/>
            </a:prstGeom>
            <a:noFill/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CE75E96B-1370-4B45-92CA-5C2A5616B79D}"/>
                </a:ext>
              </a:extLst>
            </p:cNvPr>
            <p:cNvGrpSpPr/>
            <p:nvPr/>
          </p:nvGrpSpPr>
          <p:grpSpPr>
            <a:xfrm>
              <a:off x="4073013" y="2978715"/>
              <a:ext cx="183305" cy="236102"/>
              <a:chOff x="4116213" y="2669115"/>
              <a:chExt cx="183305" cy="236102"/>
            </a:xfrm>
          </p:grpSpPr>
          <p:pic>
            <p:nvPicPr>
              <p:cNvPr id="162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  <a:extLst>
                  <a:ext uri="{FF2B5EF4-FFF2-40B4-BE49-F238E27FC236}">
                    <a16:creationId xmlns:a16="http://schemas.microsoft.com/office/drawing/2014/main" id="{07891AAF-F790-4020-BC4C-7DBF41FD8C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16213" y="2669115"/>
                <a:ext cx="183305" cy="180000"/>
              </a:xfrm>
              <a:prstGeom prst="rect">
                <a:avLst/>
              </a:prstGeom>
              <a:noFill/>
            </p:spPr>
          </p:pic>
          <p:pic>
            <p:nvPicPr>
              <p:cNvPr id="166" name="Picture 10" descr="&amp;Kcy;&amp;acy;&amp;rcy;&amp;tcy;&amp;icy;&amp;ncy;&amp;kcy;&amp;icy; &amp;pcy;&amp;ocy; &amp;zcy;&amp;acy;&amp;pcy;&amp;rcy;&amp;ocy;&amp;scy;&amp;ucy; &amp;zcy;&amp;ncy;&amp;acy;&amp;chcy;&amp;kcy;&amp;icy; &amp;ucy;&amp;ncy;&amp;icy;&amp;vcy;&amp;iecy;&amp;rcy;&amp;scy;&amp;icy;&amp;tcy;&amp;iecy;&amp;tcy;">
                <a:extLst>
                  <a:ext uri="{FF2B5EF4-FFF2-40B4-BE49-F238E27FC236}">
                    <a16:creationId xmlns:a16="http://schemas.microsoft.com/office/drawing/2014/main" id="{E7F3955E-FDBF-4992-B5A6-0502D07166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45065" y="2761217"/>
                <a:ext cx="137220" cy="144000"/>
              </a:xfrm>
              <a:prstGeom prst="rect">
                <a:avLst/>
              </a:prstGeom>
              <a:noFill/>
            </p:spPr>
          </p:pic>
        </p:grpSp>
        <p:pic>
          <p:nvPicPr>
            <p:cNvPr id="168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11A73913-C9F1-4298-BEE1-387BEFFF3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6285" y="2230598"/>
              <a:ext cx="183305" cy="180000"/>
            </a:xfrm>
            <a:prstGeom prst="rect">
              <a:avLst/>
            </a:prstGeom>
            <a:noFill/>
          </p:spPr>
        </p:pic>
        <p:pic>
          <p:nvPicPr>
            <p:cNvPr id="169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D0A37395-E821-4203-9AEF-9528B28C0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4192" y="3772714"/>
              <a:ext cx="183305" cy="180000"/>
            </a:xfrm>
            <a:prstGeom prst="rect">
              <a:avLst/>
            </a:prstGeom>
            <a:noFill/>
          </p:spPr>
        </p:pic>
        <p:pic>
          <p:nvPicPr>
            <p:cNvPr id="170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A4CA3FBA-2539-405A-9D13-8CA5B704F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2769" y="3913093"/>
              <a:ext cx="183305" cy="180000"/>
            </a:xfrm>
            <a:prstGeom prst="rect">
              <a:avLst/>
            </a:prstGeom>
            <a:noFill/>
          </p:spPr>
        </p:pic>
        <p:pic>
          <p:nvPicPr>
            <p:cNvPr id="171" name="Picture 10" descr="&amp;Kcy;&amp;acy;&amp;rcy;&amp;tcy;&amp;icy;&amp;ncy;&amp;kcy;&amp;icy; &amp;pcy;&amp;ocy; &amp;zcy;&amp;acy;&amp;pcy;&amp;rcy;&amp;ocy;&amp;scy;&amp;ucy; &amp;zcy;&amp;ncy;&amp;acy;&amp;chcy;&amp;kcy;&amp;icy; &amp;ucy;&amp;ncy;&amp;icy;&amp;vcy;&amp;iecy;&amp;rcy;&amp;scy;&amp;icy;&amp;tcy;&amp;iecy;&amp;tcy;">
              <a:extLst>
                <a:ext uri="{FF2B5EF4-FFF2-40B4-BE49-F238E27FC236}">
                  <a16:creationId xmlns:a16="http://schemas.microsoft.com/office/drawing/2014/main" id="{4D785463-227B-421F-ADD7-11FA1F549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53341" y="3898986"/>
              <a:ext cx="126552" cy="144000"/>
            </a:xfrm>
            <a:prstGeom prst="rect">
              <a:avLst/>
            </a:prstGeom>
            <a:noFill/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3B87B36E-5E5D-4B7E-BF08-CB5139F0F36D}"/>
                </a:ext>
              </a:extLst>
            </p:cNvPr>
            <p:cNvGrpSpPr/>
            <p:nvPr/>
          </p:nvGrpSpPr>
          <p:grpSpPr>
            <a:xfrm>
              <a:off x="3589315" y="2314488"/>
              <a:ext cx="183308" cy="243476"/>
              <a:chOff x="3612972" y="2200013"/>
              <a:chExt cx="183308" cy="243476"/>
            </a:xfrm>
          </p:grpSpPr>
          <p:pic>
            <p:nvPicPr>
              <p:cNvPr id="167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  <a:extLst>
                  <a:ext uri="{FF2B5EF4-FFF2-40B4-BE49-F238E27FC236}">
                    <a16:creationId xmlns:a16="http://schemas.microsoft.com/office/drawing/2014/main" id="{E10E61DB-BB8A-477D-B59E-00A9FB4259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12972" y="2200013"/>
                <a:ext cx="183308" cy="180000"/>
              </a:xfrm>
              <a:prstGeom prst="rect">
                <a:avLst/>
              </a:prstGeom>
              <a:noFill/>
            </p:spPr>
          </p:pic>
          <p:pic>
            <p:nvPicPr>
              <p:cNvPr id="172" name="Picture 10" descr="&amp;Kcy;&amp;acy;&amp;rcy;&amp;tcy;&amp;icy;&amp;ncy;&amp;kcy;&amp;icy; &amp;pcy;&amp;ocy; &amp;zcy;&amp;acy;&amp;pcy;&amp;rcy;&amp;ocy;&amp;scy;&amp;ucy; &amp;zcy;&amp;ncy;&amp;acy;&amp;chcy;&amp;kcy;&amp;icy; &amp;ucy;&amp;ncy;&amp;icy;&amp;vcy;&amp;iecy;&amp;rcy;&amp;scy;&amp;icy;&amp;tcy;&amp;iecy;&amp;tcy;">
                <a:extLst>
                  <a:ext uri="{FF2B5EF4-FFF2-40B4-BE49-F238E27FC236}">
                    <a16:creationId xmlns:a16="http://schemas.microsoft.com/office/drawing/2014/main" id="{2565E337-0D93-4FCC-BA99-F505E230E8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42675" y="2299489"/>
                <a:ext cx="126552" cy="144000"/>
              </a:xfrm>
              <a:prstGeom prst="rect">
                <a:avLst/>
              </a:prstGeom>
              <a:noFill/>
            </p:spPr>
          </p:pic>
        </p:grpSp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650AE173-0738-4F24-A7C9-E8E36AF9E576}"/>
                </a:ext>
              </a:extLst>
            </p:cNvPr>
            <p:cNvSpPr/>
            <p:nvPr/>
          </p:nvSpPr>
          <p:spPr>
            <a:xfrm>
              <a:off x="887511" y="2850658"/>
              <a:ext cx="403575" cy="2476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500</a:t>
              </a:r>
            </a:p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коек</a:t>
              </a:r>
            </a:p>
          </p:txBody>
        </p:sp>
        <p:pic>
          <p:nvPicPr>
            <p:cNvPr id="174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E13BAC0C-6923-4D35-857B-F1BA0B66B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501" y="2903690"/>
              <a:ext cx="183305" cy="180000"/>
            </a:xfrm>
            <a:prstGeom prst="rect">
              <a:avLst/>
            </a:prstGeom>
            <a:noFill/>
          </p:spPr>
        </p:pic>
        <p:pic>
          <p:nvPicPr>
            <p:cNvPr id="175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F254F402-2686-4F0B-9B82-B6C9EEFD2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9950" y="1995779"/>
              <a:ext cx="183305" cy="180000"/>
            </a:xfrm>
            <a:prstGeom prst="rect">
              <a:avLst/>
            </a:prstGeom>
            <a:noFill/>
          </p:spPr>
        </p:pic>
        <p:pic>
          <p:nvPicPr>
            <p:cNvPr id="176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4E130977-77CC-43B3-8B3A-A7E814895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1829" y="2560136"/>
              <a:ext cx="183308" cy="180000"/>
            </a:xfrm>
            <a:prstGeom prst="rect">
              <a:avLst/>
            </a:prstGeom>
            <a:noFill/>
          </p:spPr>
        </p:pic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id="{1629D94D-2C11-4BA9-B18D-478161A647C9}"/>
                </a:ext>
              </a:extLst>
            </p:cNvPr>
            <p:cNvSpPr/>
            <p:nvPr/>
          </p:nvSpPr>
          <p:spPr>
            <a:xfrm>
              <a:off x="1771799" y="2506459"/>
              <a:ext cx="371565" cy="3130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350 коек</a:t>
              </a:r>
            </a:p>
          </p:txBody>
        </p:sp>
        <p:sp>
          <p:nvSpPr>
            <p:cNvPr id="178" name="Прямоугольник 177">
              <a:extLst>
                <a:ext uri="{FF2B5EF4-FFF2-40B4-BE49-F238E27FC236}">
                  <a16:creationId xmlns:a16="http://schemas.microsoft.com/office/drawing/2014/main" id="{4743304F-C9EF-4E15-A29A-F8758A84726E}"/>
                </a:ext>
              </a:extLst>
            </p:cNvPr>
            <p:cNvSpPr/>
            <p:nvPr/>
          </p:nvSpPr>
          <p:spPr>
            <a:xfrm>
              <a:off x="4266243" y="1940306"/>
              <a:ext cx="472011" cy="2824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500 коек</a:t>
              </a:r>
            </a:p>
          </p:txBody>
        </p:sp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3AFE077D-1F79-4A8C-8483-4F6F65B54DFD}"/>
                </a:ext>
              </a:extLst>
            </p:cNvPr>
            <p:cNvSpPr/>
            <p:nvPr/>
          </p:nvSpPr>
          <p:spPr>
            <a:xfrm>
              <a:off x="2513521" y="1890714"/>
              <a:ext cx="441825" cy="2971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500</a:t>
              </a:r>
            </a:p>
            <a:p>
              <a:pPr algn="ctr"/>
              <a:r>
                <a:rPr lang="ru-RU" sz="1083" dirty="0"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коек</a:t>
              </a:r>
            </a:p>
          </p:txBody>
        </p:sp>
        <p:pic>
          <p:nvPicPr>
            <p:cNvPr id="180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1BF73A17-C1BF-4C13-90D4-50B24CB39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2112" y="1929625"/>
              <a:ext cx="183305" cy="180000"/>
            </a:xfrm>
            <a:prstGeom prst="rect">
              <a:avLst/>
            </a:prstGeom>
            <a:noFill/>
          </p:spPr>
        </p:pic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D56FABD5-EEF7-4C5A-899A-EF191E5127A2}"/>
                </a:ext>
              </a:extLst>
            </p:cNvPr>
            <p:cNvSpPr/>
            <p:nvPr/>
          </p:nvSpPr>
          <p:spPr>
            <a:xfrm>
              <a:off x="3015336" y="3556503"/>
              <a:ext cx="672457" cy="359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b="1" dirty="0">
                  <a:solidFill>
                    <a:srgbClr val="20467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Туркестан</a:t>
              </a:r>
            </a:p>
            <a:p>
              <a:pPr algn="ctr"/>
              <a:r>
                <a:rPr lang="ru-RU" sz="1083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630 коек</a:t>
              </a:r>
            </a:p>
          </p:txBody>
        </p:sp>
        <p:pic>
          <p:nvPicPr>
            <p:cNvPr id="182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492CB347-DADA-4B3F-9EB7-E69FC6894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5411" y="3887914"/>
              <a:ext cx="183305" cy="180000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183" name="Прямоугольник 182">
              <a:extLst>
                <a:ext uri="{FF2B5EF4-FFF2-40B4-BE49-F238E27FC236}">
                  <a16:creationId xmlns:a16="http://schemas.microsoft.com/office/drawing/2014/main" id="{7C661D01-8D20-448F-815D-D02EBC412C44}"/>
                </a:ext>
              </a:extLst>
            </p:cNvPr>
            <p:cNvSpPr/>
            <p:nvPr/>
          </p:nvSpPr>
          <p:spPr>
            <a:xfrm>
              <a:off x="2974958" y="1562074"/>
              <a:ext cx="612139" cy="194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83" dirty="0">
                  <a:latin typeface="Arial Narrow" panose="020B0606020202030204" pitchFamily="34" charset="0"/>
                  <a:cs typeface="Arial" panose="020B0604020202020204" pitchFamily="34" charset="0"/>
                </a:rPr>
                <a:t>5</a:t>
              </a:r>
              <a:r>
                <a:rPr lang="en-US" sz="1083" dirty="0"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  <a:r>
                <a:rPr lang="ru-RU" sz="1083" dirty="0">
                  <a:latin typeface="Arial Narrow" panose="020B0606020202030204" pitchFamily="34" charset="0"/>
                  <a:cs typeface="Arial" panose="020B0604020202020204" pitchFamily="34" charset="0"/>
                </a:rPr>
                <a:t>0 коек</a:t>
              </a:r>
            </a:p>
          </p:txBody>
        </p:sp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id="{DD787412-4308-4C36-802C-68D968B01BEB}"/>
                </a:ext>
              </a:extLst>
            </p:cNvPr>
            <p:cNvSpPr/>
            <p:nvPr/>
          </p:nvSpPr>
          <p:spPr>
            <a:xfrm>
              <a:off x="3004455" y="2186962"/>
              <a:ext cx="426020" cy="2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630</a:t>
              </a:r>
            </a:p>
            <a:p>
              <a:pPr algn="ctr"/>
              <a:r>
                <a:rPr lang="ru-RU" sz="1083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коек</a:t>
              </a:r>
            </a:p>
          </p:txBody>
        </p:sp>
        <p:pic>
          <p:nvPicPr>
            <p:cNvPr id="185" name="Picture 10" descr="&amp;Kcy;&amp;acy;&amp;rcy;&amp;tcy;&amp;icy;&amp;ncy;&amp;kcy;&amp;icy; &amp;pcy;&amp;ocy; &amp;zcy;&amp;acy;&amp;pcy;&amp;rcy;&amp;ocy;&amp;scy;&amp;ucy; &amp;zcy;&amp;ncy;&amp;acy;&amp;chcy;&amp;kcy;&amp;icy; &amp;ucy;&amp;ncy;&amp;icy;&amp;vcy;&amp;iecy;&amp;rcy;&amp;scy;&amp;icy;&amp;tcy;&amp;iecy;&amp;tcy;">
              <a:extLst>
                <a:ext uri="{FF2B5EF4-FFF2-40B4-BE49-F238E27FC236}">
                  <a16:creationId xmlns:a16="http://schemas.microsoft.com/office/drawing/2014/main" id="{938B6040-7FD7-42BF-A7CB-B59E36CDD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8281" y="2642153"/>
              <a:ext cx="126552" cy="144000"/>
            </a:xfrm>
            <a:prstGeom prst="rect">
              <a:avLst/>
            </a:prstGeom>
            <a:noFill/>
          </p:spPr>
        </p:pic>
        <p:pic>
          <p:nvPicPr>
            <p:cNvPr id="186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AF632979-44C9-4059-BBAC-E7F4FCC08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4768" y="4499570"/>
              <a:ext cx="187980" cy="180000"/>
            </a:xfrm>
            <a:prstGeom prst="rect">
              <a:avLst/>
            </a:prstGeom>
            <a:noFill/>
          </p:spPr>
        </p:pic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47B60C16-E5F6-401C-9C6C-01527792DFAE}"/>
                </a:ext>
              </a:extLst>
            </p:cNvPr>
            <p:cNvSpPr/>
            <p:nvPr/>
          </p:nvSpPr>
          <p:spPr>
            <a:xfrm>
              <a:off x="3292661" y="1990589"/>
              <a:ext cx="859536" cy="351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83" b="1" dirty="0" err="1">
                  <a:solidFill>
                    <a:srgbClr val="20467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Нур</a:t>
              </a:r>
              <a:r>
                <a:rPr lang="ru-RU" sz="1083" b="1" dirty="0">
                  <a:solidFill>
                    <a:srgbClr val="20467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-Султан</a:t>
              </a:r>
            </a:p>
            <a:p>
              <a:pPr algn="ctr"/>
              <a:r>
                <a:rPr lang="ru-RU" sz="1083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800 коек</a:t>
              </a:r>
            </a:p>
          </p:txBody>
        </p:sp>
        <p:pic>
          <p:nvPicPr>
            <p:cNvPr id="187" name="Picture 20" descr="&amp;Kcy;&amp;acy;&amp;rcy;&amp;tcy;&amp;icy;&amp;ncy;&amp;kcy;&amp;icy; &amp;pcy;&amp;ocy; &amp;zcy;&amp;acy;&amp;pcy;&amp;rcy;&amp;ocy;&amp;scy;&amp;ucy; &amp;zcy;&amp;ncy;&amp;acy;&amp;chcy;&amp;kcy;&amp;icy; &amp;bcy;&amp;ocy;&amp;lcy;&amp;softcy;&amp;ncy;&amp;icy;&amp;tscy;&amp;acy;">
              <a:extLst>
                <a:ext uri="{FF2B5EF4-FFF2-40B4-BE49-F238E27FC236}">
                  <a16:creationId xmlns:a16="http://schemas.microsoft.com/office/drawing/2014/main" id="{160DFA79-8D8B-4FCE-A3BC-F84BB4097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8572" y="2567395"/>
              <a:ext cx="183305" cy="180000"/>
            </a:xfrm>
            <a:prstGeom prst="rect">
              <a:avLst/>
            </a:prstGeom>
            <a:noFill/>
          </p:spPr>
        </p:pic>
      </p:grpSp>
      <p:graphicFrame>
        <p:nvGraphicFramePr>
          <p:cNvPr id="79" name="Диаграмма 78">
            <a:extLst>
              <a:ext uri="{FF2B5EF4-FFF2-40B4-BE49-F238E27FC236}">
                <a16:creationId xmlns:a16="http://schemas.microsoft.com/office/drawing/2014/main" id="{053A9D9C-A9C8-405B-ADC2-9C9758F063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82227"/>
              </p:ext>
            </p:extLst>
          </p:nvPr>
        </p:nvGraphicFramePr>
        <p:xfrm>
          <a:off x="8073056" y="2931250"/>
          <a:ext cx="4118944" cy="325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11787B-B5C3-4FCC-849D-72583E1164ED}"/>
              </a:ext>
            </a:extLst>
          </p:cNvPr>
          <p:cNvSpPr txBox="1"/>
          <p:nvPr/>
        </p:nvSpPr>
        <p:spPr>
          <a:xfrm>
            <a:off x="7945770" y="2693457"/>
            <a:ext cx="4061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Объем инвестиций по годам, </a:t>
            </a:r>
            <a:r>
              <a:rPr lang="ru-RU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млн.тг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4CA61A2A-1EA4-406B-AE12-8FF736065777}"/>
              </a:ext>
            </a:extLst>
          </p:cNvPr>
          <p:cNvSpPr/>
          <p:nvPr/>
        </p:nvSpPr>
        <p:spPr>
          <a:xfrm>
            <a:off x="7131086" y="1881556"/>
            <a:ext cx="5004137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bg1"/>
                </a:solidFill>
                <a:latin typeface="Arial Narrow" panose="020B0606020202030204" pitchFamily="34" charset="0"/>
              </a:rPr>
              <a:t>Международная аккредитация клиник JCI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bg1"/>
                </a:solidFill>
                <a:latin typeface="Arial Narrow" panose="020B0606020202030204" pitchFamily="34" charset="0"/>
              </a:rPr>
              <a:t>Современные технологии лечения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10800000">
            <a:off x="268468" y="671712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7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1EC2B0-A4E7-5241-944F-7B71745EBE74}"/>
              </a:ext>
            </a:extLst>
          </p:cNvPr>
          <p:cNvSpPr/>
          <p:nvPr/>
        </p:nvSpPr>
        <p:spPr>
          <a:xfrm>
            <a:off x="342899" y="26860"/>
            <a:ext cx="10366625" cy="7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Задача 3.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Устойчивое развитие системы здравоохранения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653285" y="6441440"/>
            <a:ext cx="538716" cy="40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42899" y="777683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893308" y="974304"/>
            <a:ext cx="11110259" cy="3847411"/>
            <a:chOff x="470971" y="278444"/>
            <a:chExt cx="11643876" cy="4448716"/>
          </a:xfrm>
        </p:grpSpPr>
        <p:sp>
          <p:nvSpPr>
            <p:cNvPr id="19" name="Полилиния 18"/>
            <p:cNvSpPr/>
            <p:nvPr/>
          </p:nvSpPr>
          <p:spPr>
            <a:xfrm>
              <a:off x="919962" y="278444"/>
              <a:ext cx="11194885" cy="580153"/>
            </a:xfrm>
            <a:custGeom>
              <a:avLst/>
              <a:gdLst>
                <a:gd name="connsiteX0" fmla="*/ 0 w 10719310"/>
                <a:gd name="connsiteY0" fmla="*/ 0 h 468000"/>
                <a:gd name="connsiteX1" fmla="*/ 10719310 w 10719310"/>
                <a:gd name="connsiteY1" fmla="*/ 0 h 468000"/>
                <a:gd name="connsiteX2" fmla="*/ 10719310 w 10719310"/>
                <a:gd name="connsiteY2" fmla="*/ 468000 h 468000"/>
                <a:gd name="connsiteX3" fmla="*/ 0 w 10719310"/>
                <a:gd name="connsiteY3" fmla="*/ 468000 h 468000"/>
                <a:gd name="connsiteX4" fmla="*/ 0 w 10719310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8000">
                  <a:moveTo>
                    <a:pt x="0" y="0"/>
                  </a:moveTo>
                  <a:lnTo>
                    <a:pt x="10719310" y="0"/>
                  </a:lnTo>
                  <a:lnTo>
                    <a:pt x="10719310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Направление 9. Эффективное управление в здравоохранении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0971" y="1615296"/>
              <a:ext cx="5904263" cy="3111864"/>
            </a:xfrm>
            <a:custGeom>
              <a:avLst/>
              <a:gdLst>
                <a:gd name="connsiteX0" fmla="*/ 0 w 10719310"/>
                <a:gd name="connsiteY0" fmla="*/ 0 h 462777"/>
                <a:gd name="connsiteX1" fmla="*/ 10719310 w 10719310"/>
                <a:gd name="connsiteY1" fmla="*/ 0 h 462777"/>
                <a:gd name="connsiteX2" fmla="*/ 10719310 w 10719310"/>
                <a:gd name="connsiteY2" fmla="*/ 462777 h 462777"/>
                <a:gd name="connsiteX3" fmla="*/ 0 w 10719310"/>
                <a:gd name="connsiteY3" fmla="*/ 462777 h 462777"/>
                <a:gd name="connsiteX4" fmla="*/ 0 w 10719310"/>
                <a:gd name="connsiteY4" fmla="*/ 0 h 4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2777">
                  <a:moveTo>
                    <a:pt x="0" y="0"/>
                  </a:moveTo>
                  <a:lnTo>
                    <a:pt x="10719310" y="0"/>
                  </a:lnTo>
                  <a:lnTo>
                    <a:pt x="10719310" y="462777"/>
                  </a:lnTo>
                  <a:lnTo>
                    <a:pt x="0" y="46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FD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Проектное управление </a:t>
              </a:r>
            </a:p>
            <a:p>
              <a:pPr marL="800100" lvl="2" indent="-34290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Управляющий совет в Правительстве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100% -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корпоративное управление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Международное сотрудничество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Продвижение </a:t>
              </a:r>
              <a:r>
                <a:rPr lang="ru-RU" sz="2300" b="1" dirty="0" err="1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мед.туризма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клиниками РК</a:t>
              </a:r>
              <a:endParaRPr lang="ru-RU" sz="20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Внедрение нового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Кодекса о здоровье</a:t>
              </a:r>
              <a:endParaRPr lang="ru-RU" sz="23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33E87CA1-C159-F44A-9905-B644EDB51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956949"/>
            <a:ext cx="887603" cy="887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10849" y="1749834"/>
            <a:ext cx="569271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ОЖИДАЕМЫЙ </a:t>
            </a:r>
            <a:r>
              <a:rPr lang="kk-KZ" sz="1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РЕЗУЛЬТАТ 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6310849" y="2268064"/>
            <a:ext cx="3366389" cy="235449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Доля аккредитованных </a:t>
            </a:r>
            <a:r>
              <a:rPr lang="ru-RU" sz="22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мед.организаций</a:t>
            </a: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Доля </a:t>
            </a:r>
            <a:r>
              <a:rPr lang="ru-RU" sz="2200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мед.организаций</a:t>
            </a: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с 4, 5 звездами в рейтинге по менеджменту</a:t>
            </a:r>
          </a:p>
          <a:p>
            <a:pPr marL="457200" lvl="2"/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9751816" y="2360396"/>
            <a:ext cx="2251751" cy="170816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lvl="1" indent="-457200">
              <a:buFont typeface="Wingdings 3"/>
              <a:buChar char="p"/>
            </a:pP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30%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 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70%</a:t>
            </a:r>
          </a:p>
          <a:p>
            <a:pPr lvl="1" indent="-457200">
              <a:buFont typeface="Wingdings 3"/>
              <a:buChar char="p"/>
            </a:pPr>
            <a:endParaRPr lang="en-US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p"/>
            </a:pPr>
            <a:endParaRPr lang="en-US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0" lvl="1"/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 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37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% 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 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45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%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  <a:p>
            <a:pPr marL="457200" lvl="2"/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332843" y="2106974"/>
            <a:ext cx="0" cy="270254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14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278387" y="-11252"/>
            <a:ext cx="11673384" cy="51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defTabSz="914377">
              <a:buSzPts val="2800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Увеличение расходов на здравоохранение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 5% от ВВП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1618976" y="6486525"/>
            <a:ext cx="575087" cy="37147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15</a:t>
            </a:fld>
            <a:endParaRPr lang="ru" dirty="0"/>
          </a:p>
        </p:txBody>
      </p:sp>
      <p:sp>
        <p:nvSpPr>
          <p:cNvPr id="46" name="Google Shape;151;p27"/>
          <p:cNvSpPr txBox="1"/>
          <p:nvPr/>
        </p:nvSpPr>
        <p:spPr>
          <a:xfrm>
            <a:off x="571146" y="1319593"/>
            <a:ext cx="6626360" cy="25376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60965" rIns="121897" bIns="60965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sym typeface="Arial"/>
              </a:rPr>
              <a:t>Общие расходы на здравоохранение на 2019-2025 годы,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sym typeface="Arial"/>
              </a:rPr>
              <a:t>млрд.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  <a:sym typeface="Arial"/>
              </a:rPr>
              <a:t>тг</a:t>
            </a:r>
            <a:endParaRPr sz="2000" dirty="0">
              <a:solidFill>
                <a:srgbClr val="002060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3" name="Google Shape;151;p27"/>
          <p:cNvSpPr txBox="1"/>
          <p:nvPr/>
        </p:nvSpPr>
        <p:spPr>
          <a:xfrm>
            <a:off x="9260594" y="2237529"/>
            <a:ext cx="2925207" cy="253764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60965" rIns="121897" bIns="60965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ru-RU" sz="2100" b="1" dirty="0">
                <a:solidFill>
                  <a:srgbClr val="002060"/>
                </a:solidFill>
                <a:latin typeface="Arial Narrow" panose="020B0606020202030204" pitchFamily="34" charset="0"/>
                <a:sym typeface="Arial"/>
              </a:rPr>
              <a:t>2020-2025 годы</a:t>
            </a:r>
            <a:endParaRPr sz="2100" b="1" dirty="0">
              <a:solidFill>
                <a:srgbClr val="002060"/>
              </a:solidFill>
              <a:latin typeface="Arial Narrow" panose="020B0606020202030204" pitchFamily="34" charset="0"/>
              <a:sym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370614"/>
          <a:ext cx="8605520" cy="10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195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Госбюджет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1 303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1 613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1 691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1 790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2 174</a:t>
                      </a:r>
                      <a:endParaRPr lang="ru-RU" sz="16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2 346</a:t>
                      </a:r>
                      <a:endParaRPr lang="ru-RU" sz="16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2 470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5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ОСМС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299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182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256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385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531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644</a:t>
                      </a:r>
                      <a:endParaRPr lang="ru-RU" sz="16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746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5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Населения</a:t>
                      </a:r>
                      <a:endParaRPr lang="ru-RU" sz="11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907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1 144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1 459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1 711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2 079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2 276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2 264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rot="10800000">
            <a:off x="342899" y="613299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/>
        </p:nvGraphicFramePr>
        <p:xfrm>
          <a:off x="1310644" y="1469953"/>
          <a:ext cx="7631034" cy="360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523469987"/>
              </p:ext>
            </p:extLst>
          </p:nvPr>
        </p:nvGraphicFramePr>
        <p:xfrm>
          <a:off x="8941678" y="2400077"/>
          <a:ext cx="3563041" cy="326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Google Shape;151;p27"/>
          <p:cNvSpPr txBox="1"/>
          <p:nvPr/>
        </p:nvSpPr>
        <p:spPr>
          <a:xfrm>
            <a:off x="-20320" y="5100555"/>
            <a:ext cx="1526544" cy="253764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60965" rIns="121897" bIns="60965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sym typeface="Arial"/>
              </a:rPr>
              <a:t>РАСХОДЫ: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2" name="Google Shape;151;p27"/>
          <p:cNvSpPr txBox="1"/>
          <p:nvPr/>
        </p:nvSpPr>
        <p:spPr>
          <a:xfrm>
            <a:off x="1056951" y="677116"/>
            <a:ext cx="10894820" cy="50204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60965" rIns="121897" bIns="60965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рамках Госпрограммы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3,2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трлн.тг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>из всех источников финансирования </a:t>
            </a:r>
            <a:endParaRPr sz="2000" i="1" dirty="0">
              <a:solidFill>
                <a:srgbClr val="002060"/>
              </a:solidFill>
              <a:latin typeface="Arial Narrow" panose="020B0606020202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341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278387" y="59868"/>
            <a:ext cx="11673384" cy="51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defTabSz="914377">
              <a:buSzPts val="2800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Структура инвестиций в здравоохранение на 2020-2025 годы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1618976" y="6486525"/>
            <a:ext cx="575087" cy="371475"/>
          </a:xfrm>
        </p:spPr>
        <p:txBody>
          <a:bodyPr/>
          <a:lstStyle/>
          <a:p>
            <a:fld id="{00000000-1234-1234-1234-123412341234}" type="slidenum">
              <a:rPr lang="ru" smtClean="0"/>
              <a:pPr/>
              <a:t>16</a:t>
            </a:fld>
            <a:endParaRPr lang="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>
            <a:off x="342899" y="613299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1054225" y="894080"/>
          <a:ext cx="10181125" cy="540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Google Shape;151;p27"/>
          <p:cNvSpPr txBox="1"/>
          <p:nvPr/>
        </p:nvSpPr>
        <p:spPr>
          <a:xfrm>
            <a:off x="80273" y="1115121"/>
            <a:ext cx="7972080" cy="253764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60965" rIns="121897" bIns="60965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ru-RU" sz="2100" dirty="0">
                <a:solidFill>
                  <a:srgbClr val="002060"/>
                </a:solidFill>
                <a:latin typeface="Arial Narrow" panose="020B0606020202030204" pitchFamily="34" charset="0"/>
                <a:sym typeface="Arial"/>
              </a:rPr>
              <a:t>Всего инвестиции на 2020-2025 годы – 2,8 </a:t>
            </a:r>
            <a:r>
              <a:rPr lang="ru-RU" sz="2100" dirty="0" err="1">
                <a:solidFill>
                  <a:srgbClr val="002060"/>
                </a:solidFill>
                <a:latin typeface="Arial Narrow" panose="020B0606020202030204" pitchFamily="34" charset="0"/>
                <a:sym typeface="Arial"/>
              </a:rPr>
              <a:t>трлн.тг</a:t>
            </a:r>
            <a:endParaRPr lang="ru-RU" sz="2100" dirty="0">
              <a:solidFill>
                <a:srgbClr val="002060"/>
              </a:solidFill>
              <a:latin typeface="Arial Narrow" panose="020B0606020202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56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1EC2B0-A4E7-5241-944F-7B71745EBE74}"/>
              </a:ext>
            </a:extLst>
          </p:cNvPr>
          <p:cNvSpPr/>
          <p:nvPr/>
        </p:nvSpPr>
        <p:spPr>
          <a:xfrm>
            <a:off x="342899" y="26860"/>
            <a:ext cx="10366625" cy="7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 и целевые индикаторы госпрограммы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653285" y="6441440"/>
            <a:ext cx="538716" cy="40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42899" y="711137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378561" y="942327"/>
            <a:ext cx="11376338" cy="514630"/>
          </a:xfrm>
          <a:custGeom>
            <a:avLst/>
            <a:gdLst>
              <a:gd name="connsiteX0" fmla="*/ 0 w 10719310"/>
              <a:gd name="connsiteY0" fmla="*/ 0 h 468000"/>
              <a:gd name="connsiteX1" fmla="*/ 10719310 w 10719310"/>
              <a:gd name="connsiteY1" fmla="*/ 0 h 468000"/>
              <a:gd name="connsiteX2" fmla="*/ 10719310 w 10719310"/>
              <a:gd name="connsiteY2" fmla="*/ 468000 h 468000"/>
              <a:gd name="connsiteX3" fmla="*/ 0 w 10719310"/>
              <a:gd name="connsiteY3" fmla="*/ 468000 h 468000"/>
              <a:gd name="connsiteX4" fmla="*/ 0 w 10719310"/>
              <a:gd name="connsiteY4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9310" h="468000">
                <a:moveTo>
                  <a:pt x="0" y="0"/>
                </a:moveTo>
                <a:lnTo>
                  <a:pt x="10719310" y="0"/>
                </a:lnTo>
                <a:lnTo>
                  <a:pt x="10719310" y="468000"/>
                </a:lnTo>
                <a:lnTo>
                  <a:pt x="0" y="46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Обеспечение качественного и доступного здравоохранения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26F15AF-1C9C-452D-AFFE-A0C34F010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69142"/>
              </p:ext>
            </p:extLst>
          </p:nvPr>
        </p:nvGraphicFramePr>
        <p:xfrm>
          <a:off x="456194" y="4048908"/>
          <a:ext cx="6573495" cy="2440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9074">
                  <a:extLst>
                    <a:ext uri="{9D8B030D-6E8A-4147-A177-3AD203B41FA5}">
                      <a16:colId xmlns:a16="http://schemas.microsoft.com/office/drawing/2014/main" val="4125012031"/>
                    </a:ext>
                  </a:extLst>
                </a:gridCol>
                <a:gridCol w="931678">
                  <a:extLst>
                    <a:ext uri="{9D8B030D-6E8A-4147-A177-3AD203B41FA5}">
                      <a16:colId xmlns:a16="http://schemas.microsoft.com/office/drawing/2014/main" val="448381491"/>
                    </a:ext>
                  </a:extLst>
                </a:gridCol>
                <a:gridCol w="120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883">
                  <a:extLst>
                    <a:ext uri="{9D8B030D-6E8A-4147-A177-3AD203B41FA5}">
                      <a16:colId xmlns:a16="http://schemas.microsoft.com/office/drawing/2014/main" val="3299514704"/>
                    </a:ext>
                  </a:extLst>
                </a:gridCol>
              </a:tblGrid>
              <a:tr h="37545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Ожидаемый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э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ффект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Ед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изм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584841"/>
                  </a:ext>
                </a:extLst>
              </a:tr>
              <a:tr h="38763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ВВП на здравоохранение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698102"/>
                  </a:ext>
                </a:extLst>
              </a:tr>
              <a:tr h="637846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Расходы на здравоохранение </a:t>
                      </a:r>
                    </a:p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1 человека в год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KZT</a:t>
                      </a:r>
                      <a:endParaRPr lang="ru-RU" sz="1600" b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157 000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279 000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56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Средняя зарплата врача в месяц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KZT</a:t>
                      </a:r>
                      <a:endParaRPr lang="ru-RU" sz="1600" b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246 080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550 000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25921"/>
                  </a:ext>
                </a:extLst>
              </a:tr>
              <a:tr h="325944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600" b="1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овременная</a:t>
                      </a:r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инфраструктура (многопрофильные койко / места)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619630" y="1530872"/>
            <a:ext cx="6833061" cy="2693045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Ожидаемая продолжительность жизни</a:t>
            </a: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Риск преждевременной смертности от 30 до 70 лет</a:t>
            </a:r>
          </a:p>
          <a:p>
            <a:pPr fontAlgn="ctr"/>
            <a:endParaRPr lang="en-US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Материнская смертность</a:t>
            </a:r>
          </a:p>
          <a:p>
            <a:pPr fontAlgn="ctr"/>
            <a:endParaRPr lang="en-US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Младенческая смертность</a:t>
            </a:r>
          </a:p>
          <a:p>
            <a:pPr marL="342900" indent="-342900" fontAlgn="ctr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7240794" y="1489841"/>
            <a:ext cx="4514105" cy="263149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0" lvl="1"/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 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73,1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5 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 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75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лет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p"/>
            </a:pPr>
            <a:endParaRPr lang="en-US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q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20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%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     19,28%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15,43%</a:t>
            </a:r>
          </a:p>
          <a:p>
            <a:pPr lvl="1" indent="-457200">
              <a:buFont typeface="Wingdings 3"/>
              <a:buChar char="q"/>
            </a:pPr>
            <a:endParaRPr lang="ru-RU" sz="1600" b="1" dirty="0">
              <a:solidFill>
                <a:srgbClr val="002060"/>
              </a:solidFill>
              <a:latin typeface="Arial Narrow" pitchFamily="34" charset="0"/>
              <a:cs typeface="Arial" pitchFamily="34" charset="0"/>
              <a:sym typeface="Wingdings 3"/>
            </a:endParaRPr>
          </a:p>
          <a:p>
            <a:pPr lvl="1" indent="-457200">
              <a:buFont typeface="Wingdings 3"/>
              <a:buChar char="q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16,7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%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  17,4*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14,5 на 100 тыс.</a:t>
            </a:r>
          </a:p>
          <a:p>
            <a:pPr lvl="1" indent="-457200">
              <a:buFont typeface="Wingdings 3"/>
              <a:buChar char="q"/>
            </a:pP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0" lvl="1"/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  19,4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%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10,3*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8,3 на 1 тыс. </a:t>
            </a:r>
          </a:p>
          <a:p>
            <a:pPr marL="171450" lvl="1" indent="-1714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707652" y="2097578"/>
            <a:ext cx="1104724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65991" y="2789588"/>
            <a:ext cx="1108890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75243" y="3498941"/>
            <a:ext cx="1107965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240794" y="6256774"/>
            <a:ext cx="435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* </a:t>
            </a:r>
            <a:r>
              <a:rPr lang="ru-RU" sz="1200" i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Данные конфиденциального аудита по методике ВОЗ за 2019 год</a:t>
            </a:r>
          </a:p>
        </p:txBody>
      </p:sp>
    </p:spTree>
    <p:extLst>
      <p:ext uri="{BB962C8B-B14F-4D97-AF65-F5344CB8AC3E}">
        <p14:creationId xmlns:p14="http://schemas.microsoft.com/office/powerpoint/2010/main" val="218655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1816" y="87167"/>
            <a:ext cx="9477264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atin typeface="Arial Narrow" panose="020B0606020202030204" pitchFamily="34" charset="0"/>
                <a:ea typeface="+mj-ea"/>
              </a:rPr>
              <a:t>Результаты Госпрограммы «</a:t>
            </a:r>
            <a:r>
              <a:rPr lang="ru-RU" sz="2800" dirty="0" err="1">
                <a:latin typeface="Arial Narrow" panose="020B0606020202030204" pitchFamily="34" charset="0"/>
                <a:ea typeface="+mj-ea"/>
              </a:rPr>
              <a:t>Денсаулы</a:t>
            </a:r>
            <a:r>
              <a:rPr lang="kk-KZ" sz="2800" dirty="0">
                <a:ea typeface="+mj-ea"/>
              </a:rPr>
              <a:t>қ</a:t>
            </a:r>
            <a:r>
              <a:rPr lang="kk-KZ" sz="2800" dirty="0">
                <a:latin typeface="Arial Narrow" panose="020B0606020202030204" pitchFamily="34" charset="0"/>
                <a:ea typeface="+mj-ea"/>
              </a:rPr>
              <a:t>» на </a:t>
            </a:r>
            <a:r>
              <a:rPr lang="ru-RU" sz="2800" dirty="0">
                <a:latin typeface="Arial Narrow" panose="020B0606020202030204" pitchFamily="34" charset="0"/>
                <a:ea typeface="+mj-ea"/>
              </a:rPr>
              <a:t>2016 - 2019 годы</a:t>
            </a: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ED7BF54-802D-432B-8678-3686F68E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465" y="639740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B4D23-26C2-43D4-A383-8967BCEC7F0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F2025244-BD01-44E4-BEF4-CDC2E6A8CA80}"/>
              </a:ext>
            </a:extLst>
          </p:cNvPr>
          <p:cNvSpPr/>
          <p:nvPr/>
        </p:nvSpPr>
        <p:spPr>
          <a:xfrm>
            <a:off x="314008" y="2385098"/>
            <a:ext cx="5643448" cy="383760"/>
          </a:xfrm>
          <a:custGeom>
            <a:avLst/>
            <a:gdLst>
              <a:gd name="connsiteX0" fmla="*/ 0 w 4817502"/>
              <a:gd name="connsiteY0" fmla="*/ 63961 h 383760"/>
              <a:gd name="connsiteX1" fmla="*/ 63961 w 4817502"/>
              <a:gd name="connsiteY1" fmla="*/ 0 h 383760"/>
              <a:gd name="connsiteX2" fmla="*/ 4753541 w 4817502"/>
              <a:gd name="connsiteY2" fmla="*/ 0 h 383760"/>
              <a:gd name="connsiteX3" fmla="*/ 4817502 w 4817502"/>
              <a:gd name="connsiteY3" fmla="*/ 63961 h 383760"/>
              <a:gd name="connsiteX4" fmla="*/ 4817502 w 4817502"/>
              <a:gd name="connsiteY4" fmla="*/ 319799 h 383760"/>
              <a:gd name="connsiteX5" fmla="*/ 4753541 w 4817502"/>
              <a:gd name="connsiteY5" fmla="*/ 383760 h 383760"/>
              <a:gd name="connsiteX6" fmla="*/ 63961 w 4817502"/>
              <a:gd name="connsiteY6" fmla="*/ 383760 h 383760"/>
              <a:gd name="connsiteX7" fmla="*/ 0 w 4817502"/>
              <a:gd name="connsiteY7" fmla="*/ 319799 h 383760"/>
              <a:gd name="connsiteX8" fmla="*/ 0 w 4817502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7502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753541" y="0"/>
                </a:lnTo>
                <a:cubicBezTo>
                  <a:pt x="4788866" y="0"/>
                  <a:pt x="4817502" y="28636"/>
                  <a:pt x="4817502" y="63961"/>
                </a:cubicBezTo>
                <a:lnTo>
                  <a:pt x="4817502" y="319799"/>
                </a:lnTo>
                <a:cubicBezTo>
                  <a:pt x="4817502" y="355124"/>
                  <a:pt x="4788866" y="383760"/>
                  <a:pt x="4753541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rgbClr val="DEEB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4" tIns="18734" rIns="90734" bIns="18734" numCol="1" spcCol="1270" anchor="ctr" anchorCtr="0">
            <a:noAutofit/>
          </a:bodyPr>
          <a:lstStyle/>
          <a:p>
            <a:pPr marL="342900" lvl="0" indent="-34290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Доступнее стали услуги ПМСП</a:t>
            </a:r>
          </a:p>
        </p:txBody>
      </p:sp>
      <p:sp>
        <p:nvSpPr>
          <p:cNvPr id="20" name="Полилиния 18">
            <a:extLst>
              <a:ext uri="{FF2B5EF4-FFF2-40B4-BE49-F238E27FC236}">
                <a16:creationId xmlns:a16="http://schemas.microsoft.com/office/drawing/2014/main" id="{2EE59294-AA70-4915-B54C-ED8594A95F14}"/>
              </a:ext>
            </a:extLst>
          </p:cNvPr>
          <p:cNvSpPr/>
          <p:nvPr/>
        </p:nvSpPr>
        <p:spPr>
          <a:xfrm>
            <a:off x="337286" y="682112"/>
            <a:ext cx="5620170" cy="404744"/>
          </a:xfrm>
          <a:custGeom>
            <a:avLst/>
            <a:gdLst>
              <a:gd name="connsiteX0" fmla="*/ 0 w 10719310"/>
              <a:gd name="connsiteY0" fmla="*/ 0 h 468000"/>
              <a:gd name="connsiteX1" fmla="*/ 10719310 w 10719310"/>
              <a:gd name="connsiteY1" fmla="*/ 0 h 468000"/>
              <a:gd name="connsiteX2" fmla="*/ 10719310 w 10719310"/>
              <a:gd name="connsiteY2" fmla="*/ 468000 h 468000"/>
              <a:gd name="connsiteX3" fmla="*/ 0 w 10719310"/>
              <a:gd name="connsiteY3" fmla="*/ 468000 h 468000"/>
              <a:gd name="connsiteX4" fmla="*/ 0 w 10719310"/>
              <a:gd name="connsiteY4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9310" h="468000">
                <a:moveTo>
                  <a:pt x="0" y="0"/>
                </a:moveTo>
                <a:lnTo>
                  <a:pt x="10719310" y="0"/>
                </a:lnTo>
                <a:lnTo>
                  <a:pt x="10719310" y="468000"/>
                </a:lnTo>
                <a:lnTo>
                  <a:pt x="0" y="46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Улучшено здоровье общества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CA87F8-FB24-4B2B-B39A-5DF1B37AD569}"/>
              </a:ext>
            </a:extLst>
          </p:cNvPr>
          <p:cNvSpPr txBox="1"/>
          <p:nvPr/>
        </p:nvSpPr>
        <p:spPr>
          <a:xfrm>
            <a:off x="758285" y="1098393"/>
            <a:ext cx="5325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30% казахстанцев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занимаются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физ.культурой</a:t>
            </a:r>
            <a:endParaRPr lang="ru-RU" altLang="ru-RU" b="1" dirty="0">
              <a:solidFill>
                <a:srgbClr val="00B050"/>
              </a:solidFill>
              <a:latin typeface="Arial Narrow" pitchFamily="34" charset="0"/>
              <a:cs typeface="Arial" pitchFamily="34" charset="0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Скрининг на болезни расширен до </a:t>
            </a:r>
            <a:r>
              <a:rPr lang="ru-RU" alt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 </a:t>
            </a:r>
            <a:r>
              <a:rPr lang="ru-RU" alt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90%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Вакцинируется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97%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населения</a:t>
            </a:r>
            <a:endParaRPr lang="ru-RU" altLang="ru-RU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3030EC-9D46-4A9A-ADB2-5B595670ACDC}"/>
              </a:ext>
            </a:extLst>
          </p:cNvPr>
          <p:cNvSpPr txBox="1"/>
          <p:nvPr/>
        </p:nvSpPr>
        <p:spPr>
          <a:xfrm>
            <a:off x="802008" y="2771980"/>
            <a:ext cx="5620170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alt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 </a:t>
            </a:r>
            <a:r>
              <a:rPr lang="ru-RU" alt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16%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снижена нагрузка на врача общей практики 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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0,5 млн чел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вовлечены в управление болезнью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42913" lvl="1" indent="-22225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в 2,5 раза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снижена госпитализация</a:t>
            </a:r>
          </a:p>
          <a:p>
            <a:pPr marL="442913" lvl="1" indent="-22225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76% пациентов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стабилизировали давление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Время </a:t>
            </a:r>
            <a:r>
              <a:rPr lang="ru-RU" dirty="0" err="1">
                <a:solidFill>
                  <a:prstClr val="black"/>
                </a:solidFill>
                <a:latin typeface="Arial Narrow" panose="020B0606020202030204" pitchFamily="34" charset="0"/>
              </a:rPr>
              <a:t>доезда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скорой помощи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25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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 14 минут</a:t>
            </a: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700B17D-EFA4-4FCC-B9CD-51C436FF0842}"/>
              </a:ext>
            </a:extLst>
          </p:cNvPr>
          <p:cNvSpPr/>
          <p:nvPr/>
        </p:nvSpPr>
        <p:spPr>
          <a:xfrm>
            <a:off x="337286" y="4717937"/>
            <a:ext cx="5620170" cy="401029"/>
          </a:xfrm>
          <a:custGeom>
            <a:avLst/>
            <a:gdLst>
              <a:gd name="connsiteX0" fmla="*/ 0 w 4817502"/>
              <a:gd name="connsiteY0" fmla="*/ 63961 h 383760"/>
              <a:gd name="connsiteX1" fmla="*/ 63961 w 4817502"/>
              <a:gd name="connsiteY1" fmla="*/ 0 h 383760"/>
              <a:gd name="connsiteX2" fmla="*/ 4753541 w 4817502"/>
              <a:gd name="connsiteY2" fmla="*/ 0 h 383760"/>
              <a:gd name="connsiteX3" fmla="*/ 4817502 w 4817502"/>
              <a:gd name="connsiteY3" fmla="*/ 63961 h 383760"/>
              <a:gd name="connsiteX4" fmla="*/ 4817502 w 4817502"/>
              <a:gd name="connsiteY4" fmla="*/ 319799 h 383760"/>
              <a:gd name="connsiteX5" fmla="*/ 4753541 w 4817502"/>
              <a:gd name="connsiteY5" fmla="*/ 383760 h 383760"/>
              <a:gd name="connsiteX6" fmla="*/ 63961 w 4817502"/>
              <a:gd name="connsiteY6" fmla="*/ 383760 h 383760"/>
              <a:gd name="connsiteX7" fmla="*/ 0 w 4817502"/>
              <a:gd name="connsiteY7" fmla="*/ 319799 h 383760"/>
              <a:gd name="connsiteX8" fmla="*/ 0 w 4817502"/>
              <a:gd name="connsiteY8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7502" h="383760">
                <a:moveTo>
                  <a:pt x="0" y="63961"/>
                </a:moveTo>
                <a:cubicBezTo>
                  <a:pt x="0" y="28636"/>
                  <a:pt x="28636" y="0"/>
                  <a:pt x="63961" y="0"/>
                </a:cubicBezTo>
                <a:lnTo>
                  <a:pt x="4753541" y="0"/>
                </a:lnTo>
                <a:cubicBezTo>
                  <a:pt x="4788866" y="0"/>
                  <a:pt x="4817502" y="28636"/>
                  <a:pt x="4817502" y="63961"/>
                </a:cubicBezTo>
                <a:lnTo>
                  <a:pt x="4817502" y="319799"/>
                </a:lnTo>
                <a:cubicBezTo>
                  <a:pt x="4817502" y="355124"/>
                  <a:pt x="4788866" y="383760"/>
                  <a:pt x="4753541" y="383760"/>
                </a:cubicBezTo>
                <a:lnTo>
                  <a:pt x="63961" y="383760"/>
                </a:lnTo>
                <a:cubicBezTo>
                  <a:pt x="28636" y="383760"/>
                  <a:pt x="0" y="355124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olidFill>
            <a:srgbClr val="DEEB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34" tIns="18734" rIns="90734" bIns="18734" numCol="1" spcCol="1270" anchor="ctr" anchorCtr="0">
            <a:noAutofit/>
          </a:bodyPr>
          <a:lstStyle/>
          <a:p>
            <a:pPr marL="342900" lvl="0" indent="-34290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Расширено лекарственное обеспечение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E14FC4-E0D0-4A63-A8FC-4D9B967406E6}"/>
              </a:ext>
            </a:extLst>
          </p:cNvPr>
          <p:cNvSpPr txBox="1"/>
          <p:nvPr/>
        </p:nvSpPr>
        <p:spPr>
          <a:xfrm>
            <a:off x="738209" y="5141475"/>
            <a:ext cx="57121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Регулируются цены на все лекарства –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удержание цен 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Своевременное, удобное пациенту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лекобеспечение</a:t>
            </a:r>
            <a:endParaRPr lang="ru-RU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627063" lvl="1" indent="-265113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Амбулаторных лекарств стало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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20% </a:t>
            </a:r>
          </a:p>
          <a:p>
            <a:pPr marL="627063" lvl="1" indent="-265113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Смс-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уведомление при получении ЛС,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колл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-центр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олилиния 7">
            <a:extLst>
              <a:ext uri="{FF2B5EF4-FFF2-40B4-BE49-F238E27FC236}">
                <a16:creationId xmlns:a16="http://schemas.microsoft.com/office/drawing/2014/main" id="{27787ABE-0297-4F3D-B5B6-AF7288CF0170}"/>
              </a:ext>
            </a:extLst>
          </p:cNvPr>
          <p:cNvSpPr/>
          <p:nvPr/>
        </p:nvSpPr>
        <p:spPr>
          <a:xfrm>
            <a:off x="6501953" y="2385098"/>
            <a:ext cx="5531615" cy="408858"/>
          </a:xfrm>
          <a:custGeom>
            <a:avLst/>
            <a:gdLst>
              <a:gd name="connsiteX0" fmla="*/ 0 w 5111995"/>
              <a:gd name="connsiteY0" fmla="*/ 88670 h 532009"/>
              <a:gd name="connsiteX1" fmla="*/ 88670 w 5111995"/>
              <a:gd name="connsiteY1" fmla="*/ 0 h 532009"/>
              <a:gd name="connsiteX2" fmla="*/ 5023325 w 5111995"/>
              <a:gd name="connsiteY2" fmla="*/ 0 h 532009"/>
              <a:gd name="connsiteX3" fmla="*/ 5111995 w 5111995"/>
              <a:gd name="connsiteY3" fmla="*/ 88670 h 532009"/>
              <a:gd name="connsiteX4" fmla="*/ 5111995 w 5111995"/>
              <a:gd name="connsiteY4" fmla="*/ 443339 h 532009"/>
              <a:gd name="connsiteX5" fmla="*/ 5023325 w 5111995"/>
              <a:gd name="connsiteY5" fmla="*/ 532009 h 532009"/>
              <a:gd name="connsiteX6" fmla="*/ 88670 w 5111995"/>
              <a:gd name="connsiteY6" fmla="*/ 532009 h 532009"/>
              <a:gd name="connsiteX7" fmla="*/ 0 w 5111995"/>
              <a:gd name="connsiteY7" fmla="*/ 443339 h 532009"/>
              <a:gd name="connsiteX8" fmla="*/ 0 w 5111995"/>
              <a:gd name="connsiteY8" fmla="*/ 88670 h 5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995" h="532009">
                <a:moveTo>
                  <a:pt x="0" y="88670"/>
                </a:moveTo>
                <a:cubicBezTo>
                  <a:pt x="0" y="39699"/>
                  <a:pt x="39699" y="0"/>
                  <a:pt x="88670" y="0"/>
                </a:cubicBezTo>
                <a:lnTo>
                  <a:pt x="5023325" y="0"/>
                </a:lnTo>
                <a:cubicBezTo>
                  <a:pt x="5072296" y="0"/>
                  <a:pt x="5111995" y="39699"/>
                  <a:pt x="5111995" y="88670"/>
                </a:cubicBezTo>
                <a:lnTo>
                  <a:pt x="5111995" y="443339"/>
                </a:lnTo>
                <a:cubicBezTo>
                  <a:pt x="5111995" y="492310"/>
                  <a:pt x="5072296" y="532009"/>
                  <a:pt x="5023325" y="532009"/>
                </a:cubicBezTo>
                <a:lnTo>
                  <a:pt x="88670" y="532009"/>
                </a:lnTo>
                <a:cubicBezTo>
                  <a:pt x="39699" y="532009"/>
                  <a:pt x="0" y="492310"/>
                  <a:pt x="0" y="443339"/>
                </a:cubicBezTo>
                <a:lnTo>
                  <a:pt x="0" y="88670"/>
                </a:lnTo>
                <a:close/>
              </a:path>
            </a:pathLst>
          </a:custGeom>
          <a:solidFill>
            <a:srgbClr val="DEEB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71" tIns="25971" rIns="97971" bIns="25971" numCol="1" spcCol="1270" anchor="ctr" anchorCtr="0">
            <a:noAutofit/>
          </a:bodyPr>
          <a:lstStyle/>
          <a:p>
            <a:pPr marL="342900" lvl="0" indent="-34290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Мотивация и подготовка кадров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DC65DC-8E60-4238-B518-23665C0156E9}"/>
              </a:ext>
            </a:extLst>
          </p:cNvPr>
          <p:cNvSpPr txBox="1"/>
          <p:nvPr/>
        </p:nvSpPr>
        <p:spPr>
          <a:xfrm>
            <a:off x="6756336" y="2938178"/>
            <a:ext cx="5435664" cy="148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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30%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зарплата медработников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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2,7 раза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дефицит врачей</a:t>
            </a:r>
            <a:endParaRPr lang="kk-KZ" b="1" dirty="0">
              <a:solidFill>
                <a:srgbClr val="00B050"/>
              </a:solidFill>
              <a:latin typeface="Arial Narrow" pitchFamily="34" charset="0"/>
              <a:cs typeface="Arial" pitchFamily="34" charset="0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Созданы университетские клиники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817 </a:t>
            </a:r>
            <a:r>
              <a:rPr lang="kk-KZ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молодым врачам </a:t>
            </a:r>
            <a:r>
              <a:rPr lang="kk-KZ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оказана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соц.поддержка</a:t>
            </a:r>
            <a:endParaRPr lang="ru-RU" b="1" dirty="0">
              <a:solidFill>
                <a:srgbClr val="00B05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" name="Полилиния 10">
            <a:extLst>
              <a:ext uri="{FF2B5EF4-FFF2-40B4-BE49-F238E27FC236}">
                <a16:creationId xmlns:a16="http://schemas.microsoft.com/office/drawing/2014/main" id="{DA66FA02-F231-40A4-85E8-5350C95AAA9D}"/>
              </a:ext>
            </a:extLst>
          </p:cNvPr>
          <p:cNvSpPr/>
          <p:nvPr/>
        </p:nvSpPr>
        <p:spPr>
          <a:xfrm>
            <a:off x="6514146" y="682112"/>
            <a:ext cx="5519422" cy="416281"/>
          </a:xfrm>
          <a:custGeom>
            <a:avLst/>
            <a:gdLst>
              <a:gd name="connsiteX0" fmla="*/ 0 w 5111995"/>
              <a:gd name="connsiteY0" fmla="*/ 33334 h 199998"/>
              <a:gd name="connsiteX1" fmla="*/ 33334 w 5111995"/>
              <a:gd name="connsiteY1" fmla="*/ 0 h 199998"/>
              <a:gd name="connsiteX2" fmla="*/ 5078661 w 5111995"/>
              <a:gd name="connsiteY2" fmla="*/ 0 h 199998"/>
              <a:gd name="connsiteX3" fmla="*/ 5111995 w 5111995"/>
              <a:gd name="connsiteY3" fmla="*/ 33334 h 199998"/>
              <a:gd name="connsiteX4" fmla="*/ 5111995 w 5111995"/>
              <a:gd name="connsiteY4" fmla="*/ 166664 h 199998"/>
              <a:gd name="connsiteX5" fmla="*/ 5078661 w 5111995"/>
              <a:gd name="connsiteY5" fmla="*/ 199998 h 199998"/>
              <a:gd name="connsiteX6" fmla="*/ 33334 w 5111995"/>
              <a:gd name="connsiteY6" fmla="*/ 199998 h 199998"/>
              <a:gd name="connsiteX7" fmla="*/ 0 w 5111995"/>
              <a:gd name="connsiteY7" fmla="*/ 166664 h 199998"/>
              <a:gd name="connsiteX8" fmla="*/ 0 w 5111995"/>
              <a:gd name="connsiteY8" fmla="*/ 33334 h 19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995" h="199998">
                <a:moveTo>
                  <a:pt x="0" y="33334"/>
                </a:moveTo>
                <a:cubicBezTo>
                  <a:pt x="0" y="14924"/>
                  <a:pt x="14924" y="0"/>
                  <a:pt x="33334" y="0"/>
                </a:cubicBezTo>
                <a:lnTo>
                  <a:pt x="5078661" y="0"/>
                </a:lnTo>
                <a:cubicBezTo>
                  <a:pt x="5097071" y="0"/>
                  <a:pt x="5111995" y="14924"/>
                  <a:pt x="5111995" y="33334"/>
                </a:cubicBezTo>
                <a:lnTo>
                  <a:pt x="5111995" y="166664"/>
                </a:lnTo>
                <a:cubicBezTo>
                  <a:pt x="5111995" y="185074"/>
                  <a:pt x="5097071" y="199998"/>
                  <a:pt x="5078661" y="199998"/>
                </a:cubicBezTo>
                <a:lnTo>
                  <a:pt x="33334" y="199998"/>
                </a:lnTo>
                <a:cubicBezTo>
                  <a:pt x="14924" y="199998"/>
                  <a:pt x="0" y="185074"/>
                  <a:pt x="0" y="166664"/>
                </a:cubicBezTo>
                <a:lnTo>
                  <a:pt x="0" y="33334"/>
                </a:lnTo>
                <a:close/>
              </a:path>
            </a:pathLst>
          </a:custGeom>
          <a:solidFill>
            <a:srgbClr val="DEEB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763" tIns="9763" rIns="81763" bIns="9763" numCol="1" spcCol="1270" anchor="ctr" anchorCtr="0">
            <a:noAutofit/>
          </a:bodyPr>
          <a:lstStyle/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Обеспечена финансовая устойчивость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35ABFC-F804-4770-84EA-F937517DAFB9}"/>
              </a:ext>
            </a:extLst>
          </p:cNvPr>
          <p:cNvSpPr txBox="1"/>
          <p:nvPr/>
        </p:nvSpPr>
        <p:spPr>
          <a:xfrm>
            <a:off x="6756336" y="1166342"/>
            <a:ext cx="5300258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Проведен пилот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ОСМС: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 расширен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доступ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к </a:t>
            </a:r>
            <a:r>
              <a:rPr lang="ru-RU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медуслугам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Подготовлено внедрение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ОСМС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 err="1">
                <a:solidFill>
                  <a:prstClr val="black"/>
                </a:solidFill>
                <a:latin typeface="Arial Narrow" panose="020B0606020202030204" pitchFamily="34" charset="0"/>
              </a:rPr>
              <a:t>Гос.клиники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 стали прозрачнее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корп. управление)</a:t>
            </a:r>
          </a:p>
        </p:txBody>
      </p:sp>
      <p:sp>
        <p:nvSpPr>
          <p:cNvPr id="33" name="Полилиния 12">
            <a:extLst>
              <a:ext uri="{FF2B5EF4-FFF2-40B4-BE49-F238E27FC236}">
                <a16:creationId xmlns:a16="http://schemas.microsoft.com/office/drawing/2014/main" id="{3999E78C-B7FA-4F8D-9F8B-8038BDEF2DCE}"/>
              </a:ext>
            </a:extLst>
          </p:cNvPr>
          <p:cNvSpPr/>
          <p:nvPr/>
        </p:nvSpPr>
        <p:spPr>
          <a:xfrm>
            <a:off x="6501952" y="4635876"/>
            <a:ext cx="5531615" cy="409322"/>
          </a:xfrm>
          <a:custGeom>
            <a:avLst/>
            <a:gdLst>
              <a:gd name="connsiteX0" fmla="*/ 0 w 5111995"/>
              <a:gd name="connsiteY0" fmla="*/ 31731 h 190381"/>
              <a:gd name="connsiteX1" fmla="*/ 31731 w 5111995"/>
              <a:gd name="connsiteY1" fmla="*/ 0 h 190381"/>
              <a:gd name="connsiteX2" fmla="*/ 5080264 w 5111995"/>
              <a:gd name="connsiteY2" fmla="*/ 0 h 190381"/>
              <a:gd name="connsiteX3" fmla="*/ 5111995 w 5111995"/>
              <a:gd name="connsiteY3" fmla="*/ 31731 h 190381"/>
              <a:gd name="connsiteX4" fmla="*/ 5111995 w 5111995"/>
              <a:gd name="connsiteY4" fmla="*/ 158650 h 190381"/>
              <a:gd name="connsiteX5" fmla="*/ 5080264 w 5111995"/>
              <a:gd name="connsiteY5" fmla="*/ 190381 h 190381"/>
              <a:gd name="connsiteX6" fmla="*/ 31731 w 5111995"/>
              <a:gd name="connsiteY6" fmla="*/ 190381 h 190381"/>
              <a:gd name="connsiteX7" fmla="*/ 0 w 5111995"/>
              <a:gd name="connsiteY7" fmla="*/ 158650 h 190381"/>
              <a:gd name="connsiteX8" fmla="*/ 0 w 5111995"/>
              <a:gd name="connsiteY8" fmla="*/ 31731 h 1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995" h="190381">
                <a:moveTo>
                  <a:pt x="0" y="31731"/>
                </a:moveTo>
                <a:cubicBezTo>
                  <a:pt x="0" y="14206"/>
                  <a:pt x="14206" y="0"/>
                  <a:pt x="31731" y="0"/>
                </a:cubicBezTo>
                <a:lnTo>
                  <a:pt x="5080264" y="0"/>
                </a:lnTo>
                <a:cubicBezTo>
                  <a:pt x="5097789" y="0"/>
                  <a:pt x="5111995" y="14206"/>
                  <a:pt x="5111995" y="31731"/>
                </a:cubicBezTo>
                <a:lnTo>
                  <a:pt x="5111995" y="158650"/>
                </a:lnTo>
                <a:cubicBezTo>
                  <a:pt x="5111995" y="176175"/>
                  <a:pt x="5097789" y="190381"/>
                  <a:pt x="5080264" y="190381"/>
                </a:cubicBezTo>
                <a:lnTo>
                  <a:pt x="31731" y="190381"/>
                </a:lnTo>
                <a:cubicBezTo>
                  <a:pt x="14206" y="190381"/>
                  <a:pt x="0" y="176175"/>
                  <a:pt x="0" y="158650"/>
                </a:cubicBezTo>
                <a:lnTo>
                  <a:pt x="0" y="31731"/>
                </a:lnTo>
                <a:close/>
              </a:path>
            </a:pathLst>
          </a:custGeom>
          <a:solidFill>
            <a:srgbClr val="DEEB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94" tIns="9294" rIns="81294" bIns="9294" numCol="1" spcCol="1270" anchor="ctr" anchorCtr="0">
            <a:noAutofit/>
          </a:bodyPr>
          <a:lstStyle/>
          <a:p>
            <a:pPr marL="342900" lvl="0" indent="-34290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Инфраструктура и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цифровизация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0C0518-35D0-4160-A75A-D7600F82D059}"/>
              </a:ext>
            </a:extLst>
          </p:cNvPr>
          <p:cNvSpPr txBox="1"/>
          <p:nvPr/>
        </p:nvSpPr>
        <p:spPr>
          <a:xfrm>
            <a:off x="6451910" y="5060898"/>
            <a:ext cx="60328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в 2,4 раза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рост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инвестиций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с 61 до 147 млрд 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тг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  <a:sym typeface="Wingdings 3"/>
            </a:endParaRP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Введено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469 новых объектов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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2 раза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очереди в поликлиниках</a:t>
            </a:r>
            <a:endParaRPr lang="ru-RU" b="1" dirty="0">
              <a:solidFill>
                <a:srgbClr val="00B05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/>
              </a:rPr>
              <a:t>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99,6% охват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безбумажные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гос.клиники</a:t>
            </a:r>
            <a:endParaRPr lang="ru-RU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314008" y="549914"/>
            <a:ext cx="11719560" cy="152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6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CC6A2C0C-B9BF-3246-82C4-401CF1A2D3FC}"/>
              </a:ext>
            </a:extLst>
          </p:cNvPr>
          <p:cNvSpPr/>
          <p:nvPr/>
        </p:nvSpPr>
        <p:spPr>
          <a:xfrm>
            <a:off x="6203622" y="3722893"/>
            <a:ext cx="2755900" cy="2784640"/>
          </a:xfrm>
          <a:prstGeom prst="roundRect">
            <a:avLst>
              <a:gd name="adj" fmla="val 205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ACF6914-5562-6343-9B64-3BFF9FDD1E8D}"/>
              </a:ext>
            </a:extLst>
          </p:cNvPr>
          <p:cNvSpPr/>
          <p:nvPr/>
        </p:nvSpPr>
        <p:spPr>
          <a:xfrm>
            <a:off x="9177533" y="3722893"/>
            <a:ext cx="2755900" cy="2784640"/>
          </a:xfrm>
          <a:prstGeom prst="roundRect">
            <a:avLst>
              <a:gd name="adj" fmla="val 205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6EEDA07F-B501-4F4A-B1A1-08E93C27293A}"/>
              </a:ext>
            </a:extLst>
          </p:cNvPr>
          <p:cNvSpPr/>
          <p:nvPr/>
        </p:nvSpPr>
        <p:spPr>
          <a:xfrm>
            <a:off x="3103579" y="3716911"/>
            <a:ext cx="2755900" cy="2790621"/>
          </a:xfrm>
          <a:prstGeom prst="roundRect">
            <a:avLst>
              <a:gd name="adj" fmla="val 205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3036999D-655B-504E-BD4C-AFC3DC4EF285}"/>
              </a:ext>
            </a:extLst>
          </p:cNvPr>
          <p:cNvSpPr/>
          <p:nvPr/>
        </p:nvSpPr>
        <p:spPr>
          <a:xfrm>
            <a:off x="124627" y="3716912"/>
            <a:ext cx="2771775" cy="2790621"/>
          </a:xfrm>
          <a:prstGeom prst="roundRect">
            <a:avLst>
              <a:gd name="adj" fmla="val 205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67C2F1BB-03E9-7748-99ED-A20E8A8565B6}"/>
              </a:ext>
            </a:extLst>
          </p:cNvPr>
          <p:cNvSpPr/>
          <p:nvPr/>
        </p:nvSpPr>
        <p:spPr>
          <a:xfrm>
            <a:off x="6078898" y="734402"/>
            <a:ext cx="2755900" cy="2785559"/>
          </a:xfrm>
          <a:prstGeom prst="roundRect">
            <a:avLst>
              <a:gd name="adj" fmla="val 205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ECDC81E-40D1-584E-BB03-9FD7E30FCE65}"/>
              </a:ext>
            </a:extLst>
          </p:cNvPr>
          <p:cNvSpPr/>
          <p:nvPr/>
        </p:nvSpPr>
        <p:spPr>
          <a:xfrm>
            <a:off x="9158855" y="688828"/>
            <a:ext cx="2755900" cy="2802555"/>
          </a:xfrm>
          <a:prstGeom prst="roundRect">
            <a:avLst>
              <a:gd name="adj" fmla="val 205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F3A8F034-258B-1B4C-8391-41F7CED49637}"/>
              </a:ext>
            </a:extLst>
          </p:cNvPr>
          <p:cNvSpPr/>
          <p:nvPr/>
        </p:nvSpPr>
        <p:spPr>
          <a:xfrm>
            <a:off x="3104864" y="920337"/>
            <a:ext cx="2755900" cy="2802555"/>
          </a:xfrm>
          <a:prstGeom prst="roundRect">
            <a:avLst>
              <a:gd name="adj" fmla="val 205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D3F8D22D-942F-954C-A6AC-B1B3E7FE0F3D}"/>
              </a:ext>
            </a:extLst>
          </p:cNvPr>
          <p:cNvSpPr/>
          <p:nvPr/>
        </p:nvSpPr>
        <p:spPr>
          <a:xfrm>
            <a:off x="130175" y="681744"/>
            <a:ext cx="2755900" cy="2802555"/>
          </a:xfrm>
          <a:prstGeom prst="roundRect">
            <a:avLst>
              <a:gd name="adj" fmla="val 205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tx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0636" y="817009"/>
            <a:ext cx="2791079" cy="1073910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Ожидаемая продолжительность жизни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(число лет)</a:t>
            </a:r>
            <a:endParaRPr lang="ru-RU" kern="0" dirty="0">
              <a:solidFill>
                <a:srgbClr val="00206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0847" y="838473"/>
            <a:ext cx="2755900" cy="1060915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Общая </a:t>
            </a:r>
          </a:p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смертность</a:t>
            </a:r>
          </a:p>
          <a:p>
            <a:pPr algn="ctr"/>
            <a:r>
              <a:rPr lang="ru-RU" sz="10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 (на 1 000 населения)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38217" y="836672"/>
            <a:ext cx="2776538" cy="1048238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Младенческая смертность</a:t>
            </a:r>
          </a:p>
          <a:p>
            <a:pPr algn="ctr"/>
            <a:r>
              <a:rPr lang="ru-RU" sz="10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(на 1 000 живорожденных) </a:t>
            </a:r>
            <a:endParaRPr lang="en-US" sz="1000" kern="0" dirty="0">
              <a:solidFill>
                <a:srgbClr val="00206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83005" y="3849257"/>
            <a:ext cx="2755900" cy="922542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Смертность </a:t>
            </a:r>
          </a:p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от болезней системы кровообращения</a:t>
            </a:r>
          </a:p>
          <a:p>
            <a:pPr algn="ctr"/>
            <a:r>
              <a:rPr lang="ru-RU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(на 100 тыс.</a:t>
            </a:r>
            <a:r>
              <a:rPr lang="en-US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населения)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66194" y="3849257"/>
            <a:ext cx="2755900" cy="905675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Смертность </a:t>
            </a:r>
          </a:p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от онкологии</a:t>
            </a:r>
          </a:p>
          <a:p>
            <a:pPr algn="ctr"/>
            <a:r>
              <a:rPr lang="ru-RU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(на 100 тыс.</a:t>
            </a:r>
            <a:r>
              <a:rPr lang="en-US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населения)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162928" y="3866411"/>
            <a:ext cx="2760662" cy="888521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Смертность </a:t>
            </a:r>
          </a:p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от травм</a:t>
            </a:r>
          </a:p>
          <a:p>
            <a:pPr algn="ctr"/>
            <a:r>
              <a:rPr lang="ru-RU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(на 100 тыс.</a:t>
            </a:r>
            <a:r>
              <a:rPr lang="en-US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населения)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165750" y="842999"/>
            <a:ext cx="2776539" cy="1047920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Материнская смертность</a:t>
            </a:r>
            <a:endParaRPr lang="en-US" kern="0" dirty="0">
              <a:solidFill>
                <a:srgbClr val="002060"/>
              </a:solidFill>
              <a:latin typeface="Arial"/>
              <a:cs typeface="Arial" panose="020B0604020202020204" pitchFamily="34" charset="0"/>
            </a:endParaRPr>
          </a:p>
          <a:p>
            <a:pPr algn="ctr"/>
            <a:r>
              <a:rPr lang="ru-RU" sz="10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(на 100 тыс.</a:t>
            </a:r>
            <a:r>
              <a:rPr lang="en-US" sz="10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10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живорожденных)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7793" y="3849257"/>
            <a:ext cx="2760663" cy="909883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Смертность </a:t>
            </a:r>
          </a:p>
          <a:p>
            <a:pPr algn="ctr"/>
            <a:r>
              <a:rPr lang="ru-RU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от туберкулеза</a:t>
            </a:r>
          </a:p>
          <a:p>
            <a:pPr algn="ctr"/>
            <a:r>
              <a:rPr lang="ru-RU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(на 100 тыс.</a:t>
            </a:r>
            <a:r>
              <a:rPr lang="en-US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900" kern="0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населения)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7CE5169-8C65-0B47-8E76-3412C374C194}"/>
              </a:ext>
            </a:extLst>
          </p:cNvPr>
          <p:cNvSpPr/>
          <p:nvPr/>
        </p:nvSpPr>
        <p:spPr>
          <a:xfrm>
            <a:off x="322190" y="11592"/>
            <a:ext cx="7317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Медико-демографические показатели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3EC25A-DE45-8B4C-AC3B-7C41C91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FCD-AB20-F14F-A1EE-1DDFCC5BFE72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483" y="1865571"/>
            <a:ext cx="11362568" cy="570877"/>
            <a:chOff x="63230" y="1865571"/>
            <a:chExt cx="10946489" cy="5708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27B8D31-9109-D042-BCE9-6D94977800AF}"/>
                </a:ext>
              </a:extLst>
            </p:cNvPr>
            <p:cNvSpPr txBox="1"/>
            <p:nvPr/>
          </p:nvSpPr>
          <p:spPr>
            <a:xfrm>
              <a:off x="6551157" y="1902908"/>
              <a:ext cx="1445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</a:lstStyle>
            <a:p>
              <a:pPr lvl="0">
                <a:defRPr/>
              </a:pPr>
              <a:r>
                <a:rPr lang="ru-RU" sz="2800" dirty="0">
                  <a:latin typeface="Arial Narrow" panose="020B0606020202030204" pitchFamily="34" charset="0"/>
                  <a:sym typeface="Wingdings 3"/>
                </a:rPr>
                <a:t> 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arrow" panose="020B0606020202030204" pitchFamily="34" charset="0"/>
                </a:rPr>
                <a:t> 13%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A0DBC8D-805D-9D4B-ADB1-625C1FE6797A}"/>
                </a:ext>
              </a:extLst>
            </p:cNvPr>
            <p:cNvSpPr txBox="1"/>
            <p:nvPr/>
          </p:nvSpPr>
          <p:spPr>
            <a:xfrm>
              <a:off x="63230" y="1865571"/>
              <a:ext cx="2912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Wingdings 3"/>
                </a:rPr>
                <a:t>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  <a:cs typeface="Arial" pitchFamily="34" charset="0"/>
                  <a:sym typeface="Wingdings 3"/>
                </a:rPr>
                <a:t> 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+ 0,85 лет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8D0D62-E582-7F43-80B1-3020BA3026F3}"/>
                </a:ext>
              </a:extLst>
            </p:cNvPr>
            <p:cNvSpPr txBox="1"/>
            <p:nvPr/>
          </p:nvSpPr>
          <p:spPr>
            <a:xfrm>
              <a:off x="3514094" y="1913228"/>
              <a:ext cx="1540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  <a:sym typeface="Wingdings 3"/>
                </a:rPr>
                <a:t>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itchFamily="34" charset="0"/>
                </a:rPr>
                <a:t> 2,0%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0F7760A-9A17-6B49-BFF4-14A7441B34F7}"/>
                </a:ext>
              </a:extLst>
            </p:cNvPr>
            <p:cNvSpPr txBox="1"/>
            <p:nvPr/>
          </p:nvSpPr>
          <p:spPr>
            <a:xfrm>
              <a:off x="9476226" y="1902908"/>
              <a:ext cx="1533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cap="none" spc="0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</a:lstStyle>
            <a:p>
              <a:pPr lvl="0">
                <a:defRPr/>
              </a:pPr>
              <a:r>
                <a:rPr lang="ru-RU" sz="2800" dirty="0">
                  <a:latin typeface="Arial Narrow" panose="020B0606020202030204" pitchFamily="34" charset="0"/>
                  <a:sym typeface="Wingdings 3"/>
                </a:rPr>
                <a:t> 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arrow" panose="020B0606020202030204" pitchFamily="34" charset="0"/>
                </a:rPr>
                <a:t> 4,0%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8269942C-7E80-994F-B161-B0E0A874C4C9}"/>
              </a:ext>
            </a:extLst>
          </p:cNvPr>
          <p:cNvSpPr txBox="1"/>
          <p:nvPr/>
        </p:nvSpPr>
        <p:spPr>
          <a:xfrm>
            <a:off x="9754041" y="4764280"/>
            <a:ext cx="183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sz="2800" dirty="0">
                <a:latin typeface="Arial Narrow" panose="020B0606020202030204" pitchFamily="34" charset="0"/>
                <a:sym typeface="Wingdings 3"/>
              </a:rPr>
              <a:t>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14,0%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D60A00-8587-1F48-BFE0-C8CCAC8BDBFF}"/>
              </a:ext>
            </a:extLst>
          </p:cNvPr>
          <p:cNvSpPr txBox="1"/>
          <p:nvPr/>
        </p:nvSpPr>
        <p:spPr>
          <a:xfrm>
            <a:off x="6792310" y="4752785"/>
            <a:ext cx="182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sz="2800" dirty="0">
                <a:latin typeface="Arial Narrow" panose="020B0606020202030204" pitchFamily="34" charset="0"/>
                <a:sym typeface="Wingdings 3"/>
              </a:rPr>
              <a:t>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71927BF-4A9C-8E4D-8C6B-19CF86F853FA}"/>
              </a:ext>
            </a:extLst>
          </p:cNvPr>
          <p:cNvSpPr txBox="1"/>
          <p:nvPr/>
        </p:nvSpPr>
        <p:spPr>
          <a:xfrm>
            <a:off x="3731350" y="4795740"/>
            <a:ext cx="157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sz="2800" dirty="0">
                <a:latin typeface="Arial Narrow" panose="020B0606020202030204" pitchFamily="34" charset="0"/>
                <a:sym typeface="Wingdings 3"/>
              </a:rPr>
              <a:t>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 8,0%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D48370A-C558-6F45-8BE5-042DBAAEF533}"/>
              </a:ext>
            </a:extLst>
          </p:cNvPr>
          <p:cNvSpPr txBox="1"/>
          <p:nvPr/>
        </p:nvSpPr>
        <p:spPr>
          <a:xfrm>
            <a:off x="293084" y="4792942"/>
            <a:ext cx="211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sz="2800" dirty="0">
                <a:latin typeface="Arial Narrow" panose="020B0606020202030204" pitchFamily="34" charset="0"/>
                <a:sym typeface="Wingdings 3"/>
              </a:rPr>
              <a:t>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41,0%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3948" y="5366572"/>
            <a:ext cx="11602756" cy="650642"/>
            <a:chOff x="76202" y="5182470"/>
            <a:chExt cx="11602756" cy="115071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64D22BAC-E13D-A34D-A32D-D69E675D5C79}"/>
                </a:ext>
              </a:extLst>
            </p:cNvPr>
            <p:cNvGrpSpPr/>
            <p:nvPr/>
          </p:nvGrpSpPr>
          <p:grpSpPr>
            <a:xfrm>
              <a:off x="76202" y="5184800"/>
              <a:ext cx="2759127" cy="1116586"/>
              <a:chOff x="-392667" y="2005465"/>
              <a:chExt cx="2759127" cy="1116586"/>
            </a:xfrm>
          </p:grpSpPr>
          <p:sp>
            <p:nvSpPr>
              <p:cNvPr id="109" name="Прямоугольник 108">
                <a:extLst>
                  <a:ext uri="{FF2B5EF4-FFF2-40B4-BE49-F238E27FC236}">
                    <a16:creationId xmlns:a16="http://schemas.microsoft.com/office/drawing/2014/main" id="{3F85B4DC-ACAF-F841-9548-DE1E53E91B3B}"/>
                  </a:ext>
                </a:extLst>
              </p:cNvPr>
              <p:cNvSpPr/>
              <p:nvPr/>
            </p:nvSpPr>
            <p:spPr>
              <a:xfrm>
                <a:off x="587771" y="2150887"/>
                <a:ext cx="1778689" cy="3501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3,4</a:t>
                </a:r>
                <a:endParaRPr lang="ru-RU" sz="1400" b="1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52C7BCCA-7110-874B-BBB3-92B648AD08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771" y="2005465"/>
                <a:ext cx="9946" cy="1116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Прямоугольник 110">
                <a:extLst>
                  <a:ext uri="{FF2B5EF4-FFF2-40B4-BE49-F238E27FC236}">
                    <a16:creationId xmlns:a16="http://schemas.microsoft.com/office/drawing/2014/main" id="{FCDD6F79-10D7-BF43-BBFA-6806C7F32647}"/>
                  </a:ext>
                </a:extLst>
              </p:cNvPr>
              <p:cNvSpPr/>
              <p:nvPr/>
            </p:nvSpPr>
            <p:spPr>
              <a:xfrm>
                <a:off x="597718" y="2659222"/>
                <a:ext cx="1148844" cy="35016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E743C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2,0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7731C37-FDB1-704E-822B-2E997B417FBF}"/>
                  </a:ext>
                </a:extLst>
              </p:cNvPr>
              <p:cNvSpPr txBox="1"/>
              <p:nvPr/>
            </p:nvSpPr>
            <p:spPr>
              <a:xfrm>
                <a:off x="110636" y="2178820"/>
                <a:ext cx="801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24DC423-E421-534F-928A-A34394077765}"/>
                  </a:ext>
                </a:extLst>
              </p:cNvPr>
              <p:cNvSpPr txBox="1"/>
              <p:nvPr/>
            </p:nvSpPr>
            <p:spPr>
              <a:xfrm>
                <a:off x="-392667" y="2668585"/>
                <a:ext cx="12546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мес. 2019</a:t>
                </a:r>
              </a:p>
            </p:txBody>
          </p:sp>
        </p:grpSp>
        <p:grpSp>
          <p:nvGrpSpPr>
            <p:cNvPr id="114" name="Группа 113">
              <a:extLst>
                <a:ext uri="{FF2B5EF4-FFF2-40B4-BE49-F238E27FC236}">
                  <a16:creationId xmlns:a16="http://schemas.microsoft.com/office/drawing/2014/main" id="{C405436D-41CE-634F-A9F0-B0FFB391EB68}"/>
                </a:ext>
              </a:extLst>
            </p:cNvPr>
            <p:cNvGrpSpPr/>
            <p:nvPr/>
          </p:nvGrpSpPr>
          <p:grpSpPr>
            <a:xfrm>
              <a:off x="6203622" y="5216597"/>
              <a:ext cx="2514684" cy="1116586"/>
              <a:chOff x="-371385" y="2005465"/>
              <a:chExt cx="2514684" cy="1116586"/>
            </a:xfrm>
          </p:grpSpPr>
          <p:sp>
            <p:nvSpPr>
              <p:cNvPr id="115" name="Прямоугольник 114">
                <a:extLst>
                  <a:ext uri="{FF2B5EF4-FFF2-40B4-BE49-F238E27FC236}">
                    <a16:creationId xmlns:a16="http://schemas.microsoft.com/office/drawing/2014/main" id="{0DB96604-86BE-F84E-815C-2A27217B7A0A}"/>
                  </a:ext>
                </a:extLst>
              </p:cNvPr>
              <p:cNvSpPr/>
              <p:nvPr/>
            </p:nvSpPr>
            <p:spPr>
              <a:xfrm>
                <a:off x="587771" y="2150887"/>
                <a:ext cx="1555528" cy="32453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88,16</a:t>
                </a:r>
                <a:endParaRPr lang="ru-RU" sz="1400" b="1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6" name="Прямая соединительная линия 115">
                <a:extLst>
                  <a:ext uri="{FF2B5EF4-FFF2-40B4-BE49-F238E27FC236}">
                    <a16:creationId xmlns:a16="http://schemas.microsoft.com/office/drawing/2014/main" id="{4080C3B0-0EED-E54D-9E06-07F62631FB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771" y="2005465"/>
                <a:ext cx="9946" cy="1116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Прямоугольник 116">
                <a:extLst>
                  <a:ext uri="{FF2B5EF4-FFF2-40B4-BE49-F238E27FC236}">
                    <a16:creationId xmlns:a16="http://schemas.microsoft.com/office/drawing/2014/main" id="{93D7CCA0-B414-EB43-873E-785E87EC5604}"/>
                  </a:ext>
                </a:extLst>
              </p:cNvPr>
              <p:cNvSpPr/>
              <p:nvPr/>
            </p:nvSpPr>
            <p:spPr>
              <a:xfrm>
                <a:off x="597717" y="2659221"/>
                <a:ext cx="1333240" cy="34712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E743C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79,2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556E7AB-4107-B147-BA5B-76FC332C05F6}"/>
                  </a:ext>
                </a:extLst>
              </p:cNvPr>
              <p:cNvSpPr txBox="1"/>
              <p:nvPr/>
            </p:nvSpPr>
            <p:spPr>
              <a:xfrm>
                <a:off x="110636" y="2178820"/>
                <a:ext cx="801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5A3E2EE-C3FD-C743-97ED-E0D00B7257CF}"/>
                  </a:ext>
                </a:extLst>
              </p:cNvPr>
              <p:cNvSpPr txBox="1"/>
              <p:nvPr/>
            </p:nvSpPr>
            <p:spPr>
              <a:xfrm>
                <a:off x="-371385" y="2684562"/>
                <a:ext cx="12678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мес. 2019</a:t>
                </a:r>
              </a:p>
            </p:txBody>
          </p:sp>
        </p:grpSp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A2805E95-2046-2E4F-865E-EF462C188D20}"/>
                </a:ext>
              </a:extLst>
            </p:cNvPr>
            <p:cNvGrpSpPr/>
            <p:nvPr/>
          </p:nvGrpSpPr>
          <p:grpSpPr>
            <a:xfrm>
              <a:off x="3083005" y="5216597"/>
              <a:ext cx="2510533" cy="1116586"/>
              <a:chOff x="-367234" y="2005465"/>
              <a:chExt cx="2510533" cy="1116586"/>
            </a:xfrm>
          </p:grpSpPr>
          <p:sp>
            <p:nvSpPr>
              <p:cNvPr id="121" name="Прямоугольник 120">
                <a:extLst>
                  <a:ext uri="{FF2B5EF4-FFF2-40B4-BE49-F238E27FC236}">
                    <a16:creationId xmlns:a16="http://schemas.microsoft.com/office/drawing/2014/main" id="{E57BB0D0-B0EF-F64D-B60E-2EED78737E04}"/>
                  </a:ext>
                </a:extLst>
              </p:cNvPr>
              <p:cNvSpPr/>
              <p:nvPr/>
            </p:nvSpPr>
            <p:spPr>
              <a:xfrm>
                <a:off x="587771" y="2107883"/>
                <a:ext cx="1555528" cy="35016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178,9</a:t>
                </a:r>
                <a:endParaRPr lang="ru-RU" sz="1400" b="1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2" name="Прямая соединительная линия 121">
                <a:extLst>
                  <a:ext uri="{FF2B5EF4-FFF2-40B4-BE49-F238E27FC236}">
                    <a16:creationId xmlns:a16="http://schemas.microsoft.com/office/drawing/2014/main" id="{A773C0DD-C405-8D44-AFE4-6592541359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771" y="2005465"/>
                <a:ext cx="9946" cy="1116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Прямоугольник 122">
                <a:extLst>
                  <a:ext uri="{FF2B5EF4-FFF2-40B4-BE49-F238E27FC236}">
                    <a16:creationId xmlns:a16="http://schemas.microsoft.com/office/drawing/2014/main" id="{4D34577E-FAF2-5A4E-95AF-2DE48372B98D}"/>
                  </a:ext>
                </a:extLst>
              </p:cNvPr>
              <p:cNvSpPr/>
              <p:nvPr/>
            </p:nvSpPr>
            <p:spPr>
              <a:xfrm>
                <a:off x="597717" y="2659221"/>
                <a:ext cx="1419021" cy="32453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E743C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165,2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2ACD562-1F04-744C-89F6-2690F90DF02A}"/>
                  </a:ext>
                </a:extLst>
              </p:cNvPr>
              <p:cNvSpPr txBox="1"/>
              <p:nvPr/>
            </p:nvSpPr>
            <p:spPr>
              <a:xfrm>
                <a:off x="110636" y="2178820"/>
                <a:ext cx="801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6DB2363-3D26-F84A-A60B-4FF17BC2529E}"/>
                  </a:ext>
                </a:extLst>
              </p:cNvPr>
              <p:cNvSpPr txBox="1"/>
              <p:nvPr/>
            </p:nvSpPr>
            <p:spPr>
              <a:xfrm>
                <a:off x="-367234" y="2684562"/>
                <a:ext cx="12636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мес. 2019</a:t>
                </a:r>
              </a:p>
            </p:txBody>
          </p:sp>
        </p:grp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F0628E92-8070-364D-9825-06AE685CFD2E}"/>
                </a:ext>
              </a:extLst>
            </p:cNvPr>
            <p:cNvGrpSpPr/>
            <p:nvPr/>
          </p:nvGrpSpPr>
          <p:grpSpPr>
            <a:xfrm>
              <a:off x="9163124" y="5182470"/>
              <a:ext cx="2515834" cy="1116586"/>
              <a:chOff x="-372535" y="2005465"/>
              <a:chExt cx="2515834" cy="1116586"/>
            </a:xfrm>
          </p:grpSpPr>
          <p:sp>
            <p:nvSpPr>
              <p:cNvPr id="127" name="Прямоугольник 126">
                <a:extLst>
                  <a:ext uri="{FF2B5EF4-FFF2-40B4-BE49-F238E27FC236}">
                    <a16:creationId xmlns:a16="http://schemas.microsoft.com/office/drawing/2014/main" id="{E05671E3-896A-444A-9061-0635A16D9318}"/>
                  </a:ext>
                </a:extLst>
              </p:cNvPr>
              <p:cNvSpPr/>
              <p:nvPr/>
            </p:nvSpPr>
            <p:spPr>
              <a:xfrm>
                <a:off x="587771" y="2150887"/>
                <a:ext cx="1555528" cy="32453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75,05</a:t>
                </a:r>
                <a:endParaRPr lang="ru-RU" sz="1400" b="1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8" name="Прямая соединительная линия 127">
                <a:extLst>
                  <a:ext uri="{FF2B5EF4-FFF2-40B4-BE49-F238E27FC236}">
                    <a16:creationId xmlns:a16="http://schemas.microsoft.com/office/drawing/2014/main" id="{1C115D18-572C-9148-B62E-63ED7CD792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771" y="2005465"/>
                <a:ext cx="9946" cy="1116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9" name="Прямоугольник 128">
                <a:extLst>
                  <a:ext uri="{FF2B5EF4-FFF2-40B4-BE49-F238E27FC236}">
                    <a16:creationId xmlns:a16="http://schemas.microsoft.com/office/drawing/2014/main" id="{D4DF747A-CB2E-3742-A9A2-8D2F190546E6}"/>
                  </a:ext>
                </a:extLst>
              </p:cNvPr>
              <p:cNvSpPr/>
              <p:nvPr/>
            </p:nvSpPr>
            <p:spPr>
              <a:xfrm>
                <a:off x="597717" y="2659221"/>
                <a:ext cx="1228323" cy="37468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E743C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64,52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ED1F44D-76B0-4944-A2C6-A2F92A13A89F}"/>
                  </a:ext>
                </a:extLst>
              </p:cNvPr>
              <p:cNvSpPr txBox="1"/>
              <p:nvPr/>
            </p:nvSpPr>
            <p:spPr>
              <a:xfrm>
                <a:off x="110636" y="2178820"/>
                <a:ext cx="801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B55A4E2-E04C-DF40-AAB6-D19808B53AEC}"/>
                  </a:ext>
                </a:extLst>
              </p:cNvPr>
              <p:cNvSpPr txBox="1"/>
              <p:nvPr/>
            </p:nvSpPr>
            <p:spPr>
              <a:xfrm>
                <a:off x="-372535" y="2684562"/>
                <a:ext cx="12363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мес. 2019</a:t>
                </a:r>
              </a:p>
            </p:txBody>
          </p:sp>
        </p:grpSp>
      </p:grp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1D54BDF0-F97C-4FFF-B394-245BF27CB87F}"/>
              </a:ext>
            </a:extLst>
          </p:cNvPr>
          <p:cNvCxnSpPr/>
          <p:nvPr/>
        </p:nvCxnSpPr>
        <p:spPr>
          <a:xfrm rot="10800000">
            <a:off x="183270" y="478855"/>
            <a:ext cx="11719560" cy="152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85906" y="2486165"/>
            <a:ext cx="11385983" cy="721089"/>
            <a:chOff x="400721" y="2334023"/>
            <a:chExt cx="11385983" cy="115736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DDB379E-B910-E943-A96F-24262F33101E}"/>
                </a:ext>
              </a:extLst>
            </p:cNvPr>
            <p:cNvGrpSpPr/>
            <p:nvPr/>
          </p:nvGrpSpPr>
          <p:grpSpPr>
            <a:xfrm>
              <a:off x="400721" y="2351046"/>
              <a:ext cx="2267527" cy="1121148"/>
              <a:chOff x="94996" y="2005465"/>
              <a:chExt cx="2267527" cy="1116586"/>
            </a:xfrm>
          </p:grpSpPr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8286FA49-D599-EE48-B085-8D9157AEFF92}"/>
                  </a:ext>
                </a:extLst>
              </p:cNvPr>
              <p:cNvSpPr/>
              <p:nvPr/>
            </p:nvSpPr>
            <p:spPr>
              <a:xfrm>
                <a:off x="587771" y="2150294"/>
                <a:ext cx="1463156" cy="3251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72,3</a:t>
                </a:r>
                <a:endParaRPr lang="ru-RU" sz="1400" b="1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4" name="Прямая соединительная линия 73">
                <a:extLst>
                  <a:ext uri="{FF2B5EF4-FFF2-40B4-BE49-F238E27FC236}">
                    <a16:creationId xmlns:a16="http://schemas.microsoft.com/office/drawing/2014/main" id="{3E4226EF-31EF-F64E-882D-E4E79DFFE9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771" y="2005465"/>
                <a:ext cx="9946" cy="1116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0030D02A-8210-ED44-B380-A8FFB694AC21}"/>
                  </a:ext>
                </a:extLst>
              </p:cNvPr>
              <p:cNvSpPr/>
              <p:nvPr/>
            </p:nvSpPr>
            <p:spPr>
              <a:xfrm>
                <a:off x="597717" y="2621228"/>
                <a:ext cx="1764806" cy="31120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E743C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en-US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73</a:t>
                </a:r>
                <a:r>
                  <a:rPr lang="ru-RU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,1</a:t>
                </a:r>
                <a:r>
                  <a:rPr lang="en-US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ru-RU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7B2176-DBB0-F749-B58B-4B483962CE53}"/>
                  </a:ext>
                </a:extLst>
              </p:cNvPr>
              <p:cNvSpPr txBox="1"/>
              <p:nvPr/>
            </p:nvSpPr>
            <p:spPr>
              <a:xfrm>
                <a:off x="110636" y="2178820"/>
                <a:ext cx="801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1516577-B650-D842-9ADA-75CA34B83C34}"/>
                  </a:ext>
                </a:extLst>
              </p:cNvPr>
              <p:cNvSpPr txBox="1"/>
              <p:nvPr/>
            </p:nvSpPr>
            <p:spPr>
              <a:xfrm>
                <a:off x="94996" y="2612102"/>
                <a:ext cx="801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</a:p>
            </p:txBody>
          </p:sp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FEAF5EFF-2B5B-6A4F-AFDF-CA259282F1C9}"/>
                </a:ext>
              </a:extLst>
            </p:cNvPr>
            <p:cNvGrpSpPr/>
            <p:nvPr/>
          </p:nvGrpSpPr>
          <p:grpSpPr>
            <a:xfrm>
              <a:off x="6199932" y="2346608"/>
              <a:ext cx="2531702" cy="1116654"/>
              <a:chOff x="-388403" y="2005465"/>
              <a:chExt cx="2531702" cy="1116654"/>
            </a:xfrm>
          </p:grpSpPr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E0736C46-EAFF-054B-B055-B556DA22A2BC}"/>
                  </a:ext>
                </a:extLst>
              </p:cNvPr>
              <p:cNvSpPr/>
              <p:nvPr/>
            </p:nvSpPr>
            <p:spPr>
              <a:xfrm>
                <a:off x="587771" y="2150887"/>
                <a:ext cx="1555528" cy="32453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15,4</a:t>
                </a:r>
                <a:endParaRPr lang="ru-RU" sz="1400" b="1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Прямая соединительная линия 79">
                <a:extLst>
                  <a:ext uri="{FF2B5EF4-FFF2-40B4-BE49-F238E27FC236}">
                    <a16:creationId xmlns:a16="http://schemas.microsoft.com/office/drawing/2014/main" id="{23437F6A-BB76-8048-AD68-0F4BEC306F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771" y="2005465"/>
                <a:ext cx="9946" cy="1116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C80538F3-941B-BD41-8050-F1A8F911BD2D}"/>
                  </a:ext>
                </a:extLst>
              </p:cNvPr>
              <p:cNvSpPr/>
              <p:nvPr/>
            </p:nvSpPr>
            <p:spPr>
              <a:xfrm>
                <a:off x="597717" y="2659221"/>
                <a:ext cx="1419021" cy="32453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E743C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13,4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F42717F-0955-D746-8E53-7B7BDDB9ED73}"/>
                  </a:ext>
                </a:extLst>
              </p:cNvPr>
              <p:cNvSpPr txBox="1"/>
              <p:nvPr/>
            </p:nvSpPr>
            <p:spPr>
              <a:xfrm>
                <a:off x="110636" y="2178820"/>
                <a:ext cx="801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BCDAC64-27FF-D145-B79B-8FF7B09C16AA}"/>
                  </a:ext>
                </a:extLst>
              </p:cNvPr>
              <p:cNvSpPr txBox="1"/>
              <p:nvPr/>
            </p:nvSpPr>
            <p:spPr>
              <a:xfrm>
                <a:off x="-388403" y="2529335"/>
                <a:ext cx="1252183" cy="59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мес. 2019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</p:grp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894FE065-EDAB-454A-855F-0D35D1EDE43E}"/>
                </a:ext>
              </a:extLst>
            </p:cNvPr>
            <p:cNvGrpSpPr/>
            <p:nvPr/>
          </p:nvGrpSpPr>
          <p:grpSpPr>
            <a:xfrm>
              <a:off x="3500860" y="2334023"/>
              <a:ext cx="2088677" cy="1116586"/>
              <a:chOff x="110636" y="2005465"/>
              <a:chExt cx="2088677" cy="1116586"/>
            </a:xfrm>
          </p:grpSpPr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48EA7C86-B80D-E949-8982-7395F3F71C60}"/>
                  </a:ext>
                </a:extLst>
              </p:cNvPr>
              <p:cNvSpPr/>
              <p:nvPr/>
            </p:nvSpPr>
            <p:spPr>
              <a:xfrm>
                <a:off x="587770" y="2150889"/>
                <a:ext cx="1611543" cy="3049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7,37</a:t>
                </a:r>
                <a:endParaRPr lang="ru-RU" sz="1400" b="1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B111C74C-D56B-D549-8020-590FEADA80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771" y="2005465"/>
                <a:ext cx="9946" cy="1116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63CD279-8C54-4247-B500-AC7863D48CEF}"/>
                  </a:ext>
                </a:extLst>
              </p:cNvPr>
              <p:cNvSpPr txBox="1"/>
              <p:nvPr/>
            </p:nvSpPr>
            <p:spPr>
              <a:xfrm>
                <a:off x="110636" y="2178820"/>
                <a:ext cx="801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</p:grp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E8551137-3B55-4640-BA47-A9B6A99A6A7B}"/>
                </a:ext>
              </a:extLst>
            </p:cNvPr>
            <p:cNvGrpSpPr/>
            <p:nvPr/>
          </p:nvGrpSpPr>
          <p:grpSpPr>
            <a:xfrm>
              <a:off x="9266268" y="2374797"/>
              <a:ext cx="2520436" cy="1116586"/>
              <a:chOff x="-377137" y="2005465"/>
              <a:chExt cx="2520436" cy="1116586"/>
            </a:xfrm>
          </p:grpSpPr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0050B6B-F6E4-204B-AD31-E348C5C63062}"/>
                  </a:ext>
                </a:extLst>
              </p:cNvPr>
              <p:cNvSpPr/>
              <p:nvPr/>
            </p:nvSpPr>
            <p:spPr>
              <a:xfrm>
                <a:off x="587771" y="2150887"/>
                <a:ext cx="1555528" cy="32453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8,59</a:t>
                </a:r>
                <a:endParaRPr lang="ru-RU" sz="1400" b="1" i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368BC9E4-80D9-3B4A-9B82-D365E6D50B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771" y="2005465"/>
                <a:ext cx="9946" cy="11165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id="{609E2390-D918-8B4B-9A26-A8D829F877C2}"/>
                  </a:ext>
                </a:extLst>
              </p:cNvPr>
              <p:cNvSpPr/>
              <p:nvPr/>
            </p:nvSpPr>
            <p:spPr>
              <a:xfrm>
                <a:off x="597717" y="2659221"/>
                <a:ext cx="1419021" cy="32453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E743C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5179" tIns="37591" rIns="75179" bIns="37591" anchor="ctr"/>
              <a:lstStyle/>
              <a:p>
                <a:pPr algn="r" eaLnBrk="1" hangingPunct="1">
                  <a:defRPr/>
                </a:pPr>
                <a:r>
                  <a:rPr lang="ru-RU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8,28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B43EA32-162A-844B-86F7-9FCD65C3983F}"/>
                  </a:ext>
                </a:extLst>
              </p:cNvPr>
              <p:cNvSpPr txBox="1"/>
              <p:nvPr/>
            </p:nvSpPr>
            <p:spPr>
              <a:xfrm>
                <a:off x="110636" y="2178820"/>
                <a:ext cx="801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257393B-EEB3-1745-B643-56B2D18448BF}"/>
                  </a:ext>
                </a:extLst>
              </p:cNvPr>
              <p:cNvSpPr txBox="1"/>
              <p:nvPr/>
            </p:nvSpPr>
            <p:spPr>
              <a:xfrm>
                <a:off x="-377137" y="2515226"/>
                <a:ext cx="1328005" cy="59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 мес. 2019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</p:grp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FEF5A4AC-B168-F247-9563-4B779D441425}"/>
                </a:ext>
              </a:extLst>
            </p:cNvPr>
            <p:cNvSpPr/>
            <p:nvPr/>
          </p:nvSpPr>
          <p:spPr>
            <a:xfrm>
              <a:off x="3981642" y="2969780"/>
              <a:ext cx="1531888" cy="32453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E743C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5179" tIns="37591" rIns="75179" bIns="37591" anchor="ctr"/>
            <a:lstStyle/>
            <a:p>
              <a:pPr algn="r" eaLnBrk="1" hangingPunct="1"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7,23</a:t>
              </a:r>
              <a:endParaRPr lang="ru-RU" sz="1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A110EB9-A83C-9F4B-8376-DEA8B4CA7443}"/>
                </a:ext>
              </a:extLst>
            </p:cNvPr>
            <p:cNvSpPr txBox="1"/>
            <p:nvPr/>
          </p:nvSpPr>
          <p:spPr>
            <a:xfrm>
              <a:off x="3062261" y="2993546"/>
              <a:ext cx="1240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мес.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6107486" y="6426686"/>
            <a:ext cx="4168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официальной статистики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5627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5169917" y="1603333"/>
            <a:ext cx="6752724" cy="5093208"/>
            <a:chOff x="4517419" y="580178"/>
            <a:chExt cx="6521360" cy="5528423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4705248" y="2481393"/>
              <a:ext cx="6330983" cy="1586067"/>
              <a:chOff x="4705248" y="2481393"/>
              <a:chExt cx="6330983" cy="1586067"/>
            </a:xfrm>
          </p:grpSpPr>
          <p:pic>
            <p:nvPicPr>
              <p:cNvPr id="10" name="Объект 5">
                <a:extLst>
                  <a:ext uri="{FF2B5EF4-FFF2-40B4-BE49-F238E27FC236}">
                    <a16:creationId xmlns:a16="http://schemas.microsoft.com/office/drawing/2014/main" id="{B47C3171-C900-4E43-9D06-C1FD42BAC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05248" y="2482753"/>
                <a:ext cx="1723211" cy="158470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sx="98000" sy="98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Объект 5">
                <a:extLst>
                  <a:ext uri="{FF2B5EF4-FFF2-40B4-BE49-F238E27FC236}">
                    <a16:creationId xmlns:a16="http://schemas.microsoft.com/office/drawing/2014/main" id="{5D6AB8FB-74BE-2E4F-AD3A-4F91AF242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/>
            </p:blipFill>
            <p:spPr>
              <a:xfrm>
                <a:off x="7029959" y="2482752"/>
                <a:ext cx="1721987" cy="158470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sx="98000" sy="98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Объект 5">
                <a:extLst>
                  <a:ext uri="{FF2B5EF4-FFF2-40B4-BE49-F238E27FC236}">
                    <a16:creationId xmlns:a16="http://schemas.microsoft.com/office/drawing/2014/main" id="{9F85E1DC-891F-6646-A277-C0DC86707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312894" y="2481393"/>
                <a:ext cx="1723337" cy="15860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sx="98000" sy="98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4517419" y="4097094"/>
              <a:ext cx="6521360" cy="2011507"/>
              <a:chOff x="4517419" y="4097094"/>
              <a:chExt cx="6521360" cy="2011507"/>
            </a:xfrm>
          </p:grpSpPr>
          <p:pic>
            <p:nvPicPr>
              <p:cNvPr id="61" name="Объект 5">
                <a:extLst>
                  <a:ext uri="{FF2B5EF4-FFF2-40B4-BE49-F238E27FC236}">
                    <a16:creationId xmlns:a16="http://schemas.microsoft.com/office/drawing/2014/main" id="{5D42CECE-1713-A84D-BE57-161C5479B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050366" y="4301473"/>
                <a:ext cx="1721988" cy="144692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sx="98000" sy="98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5" name="Объект 5">
                <a:extLst>
                  <a:ext uri="{FF2B5EF4-FFF2-40B4-BE49-F238E27FC236}">
                    <a16:creationId xmlns:a16="http://schemas.microsoft.com/office/drawing/2014/main" id="{E1897067-72C6-164A-8F58-B23E4CDA9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315567" y="4308709"/>
                <a:ext cx="1723212" cy="14396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sx="98000" sy="98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17419" y="4097094"/>
                <a:ext cx="2274005" cy="2011507"/>
              </a:xfrm>
              <a:prstGeom prst="rect">
                <a:avLst/>
              </a:prstGeom>
            </p:spPr>
          </p:pic>
        </p:grpSp>
        <p:grpSp>
          <p:nvGrpSpPr>
            <p:cNvPr id="32" name="Группа 31"/>
            <p:cNvGrpSpPr/>
            <p:nvPr/>
          </p:nvGrpSpPr>
          <p:grpSpPr>
            <a:xfrm>
              <a:off x="4723208" y="580178"/>
              <a:ext cx="6280959" cy="1694438"/>
              <a:chOff x="4723208" y="580178"/>
              <a:chExt cx="6280959" cy="1694438"/>
            </a:xfrm>
          </p:grpSpPr>
          <p:pic>
            <p:nvPicPr>
              <p:cNvPr id="20" name="Объект 5">
                <a:extLst>
                  <a:ext uri="{FF2B5EF4-FFF2-40B4-BE49-F238E27FC236}">
                    <a16:creationId xmlns:a16="http://schemas.microsoft.com/office/drawing/2014/main" id="{297933CF-B89C-814D-B9ED-8FEE189CD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312894" y="580178"/>
                <a:ext cx="1691273" cy="16675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sx="98000" sy="98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6" name="Объект 5">
                <a:extLst>
                  <a:ext uri="{FF2B5EF4-FFF2-40B4-BE49-F238E27FC236}">
                    <a16:creationId xmlns:a16="http://schemas.microsoft.com/office/drawing/2014/main" id="{0C713A9E-D8A1-B34D-92F7-7983D7158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040159" y="580567"/>
                <a:ext cx="1701586" cy="167362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sx="98000" sy="98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" name="Объект 5">
                <a:extLst>
                  <a:ext uri="{FF2B5EF4-FFF2-40B4-BE49-F238E27FC236}">
                    <a16:creationId xmlns:a16="http://schemas.microsoft.com/office/drawing/2014/main" id="{DF6923F6-F77B-CA40-AEE9-0542DDB92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/>
            </p:blipFill>
            <p:spPr>
              <a:xfrm>
                <a:off x="4723208" y="587326"/>
                <a:ext cx="1687290" cy="168729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sx="98000" sy="98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42C29A5-F8EE-5E4D-AD3B-54CAE9E8033E}"/>
              </a:ext>
            </a:extLst>
          </p:cNvPr>
          <p:cNvSpPr/>
          <p:nvPr/>
        </p:nvSpPr>
        <p:spPr>
          <a:xfrm>
            <a:off x="91359" y="60705"/>
            <a:ext cx="12085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Государственная программа развития здравоохранения на 2020-2025 годы</a:t>
            </a:r>
            <a:endParaRPr lang="ru-RU" sz="2800" b="1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5EF790-DFCD-C74C-9085-15FEE44FADB5}"/>
              </a:ext>
            </a:extLst>
          </p:cNvPr>
          <p:cNvSpPr txBox="1"/>
          <p:nvPr/>
        </p:nvSpPr>
        <p:spPr>
          <a:xfrm>
            <a:off x="472611" y="699819"/>
            <a:ext cx="10952251" cy="7183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 anchor="ctr" anchorCtr="1">
            <a:noAutofit/>
          </a:bodyPr>
          <a:lstStyle/>
          <a:p>
            <a:pPr defTabSz="914377"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Цель: Обеспечение качественного и доступного здравоохранения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53285" y="6441440"/>
            <a:ext cx="538716" cy="406264"/>
          </a:xfrm>
        </p:spPr>
        <p:txBody>
          <a:bodyPr/>
          <a:lstStyle/>
          <a:p>
            <a:fld id="{F5A2DC3C-6E94-4CA3-936F-19E634A3C23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>
            <a:off x="203081" y="560887"/>
            <a:ext cx="11719560" cy="152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/>
        </p:nvGraphicFramePr>
        <p:xfrm>
          <a:off x="252589" y="1484178"/>
          <a:ext cx="5015262" cy="488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2748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1EC2B0-A4E7-5241-944F-7B71745EBE74}"/>
              </a:ext>
            </a:extLst>
          </p:cNvPr>
          <p:cNvSpPr/>
          <p:nvPr/>
        </p:nvSpPr>
        <p:spPr>
          <a:xfrm>
            <a:off x="342899" y="26860"/>
            <a:ext cx="10366625" cy="7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Задача 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Формирование у населения приверженности здоровому образу жизни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развитие службы общественного здоровья </a:t>
            </a:r>
          </a:p>
        </p:txBody>
      </p:sp>
      <p:pic>
        <p:nvPicPr>
          <p:cNvPr id="32" name="Объект 5">
            <a:extLst>
              <a:ext uri="{FF2B5EF4-FFF2-40B4-BE49-F238E27FC236}">
                <a16:creationId xmlns:a16="http://schemas.microsoft.com/office/drawing/2014/main" id="{8B88F5FD-F259-CB4A-B3D7-89C04DD57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3" y="915426"/>
            <a:ext cx="958922" cy="950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11653285" y="6441440"/>
            <a:ext cx="538716" cy="40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42899" y="839327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1307114" y="915426"/>
            <a:ext cx="10723057" cy="404744"/>
          </a:xfrm>
          <a:custGeom>
            <a:avLst/>
            <a:gdLst>
              <a:gd name="connsiteX0" fmla="*/ 0 w 10719310"/>
              <a:gd name="connsiteY0" fmla="*/ 0 h 468000"/>
              <a:gd name="connsiteX1" fmla="*/ 10719310 w 10719310"/>
              <a:gd name="connsiteY1" fmla="*/ 0 h 468000"/>
              <a:gd name="connsiteX2" fmla="*/ 10719310 w 10719310"/>
              <a:gd name="connsiteY2" fmla="*/ 468000 h 468000"/>
              <a:gd name="connsiteX3" fmla="*/ 0 w 10719310"/>
              <a:gd name="connsiteY3" fmla="*/ 468000 h 468000"/>
              <a:gd name="connsiteX4" fmla="*/ 0 w 10719310"/>
              <a:gd name="connsiteY4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9310" h="468000">
                <a:moveTo>
                  <a:pt x="0" y="0"/>
                </a:moveTo>
                <a:lnTo>
                  <a:pt x="10719310" y="0"/>
                </a:lnTo>
                <a:lnTo>
                  <a:pt x="10719310" y="468000"/>
                </a:lnTo>
                <a:lnTo>
                  <a:pt x="0" y="468000"/>
                </a:lnTo>
                <a:lnTo>
                  <a:pt x="0" y="0"/>
                </a:lnTo>
                <a:close/>
              </a:path>
            </a:pathLst>
          </a:custGeom>
          <a:solidFill>
            <a:srgbClr val="F9D7E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Направление </a:t>
            </a:r>
            <a:r>
              <a:rPr lang="en-US" sz="23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sz="23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Выбор людей в пользу здоровья </a:t>
            </a:r>
            <a:endParaRPr lang="ru-RU" sz="2300" b="1" kern="1200" dirty="0">
              <a:solidFill>
                <a:srgbClr val="002060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23002" y="2028191"/>
            <a:ext cx="5784121" cy="3720137"/>
          </a:xfrm>
          <a:custGeom>
            <a:avLst/>
            <a:gdLst>
              <a:gd name="connsiteX0" fmla="*/ 0 w 10719310"/>
              <a:gd name="connsiteY0" fmla="*/ 0 h 462777"/>
              <a:gd name="connsiteX1" fmla="*/ 10719310 w 10719310"/>
              <a:gd name="connsiteY1" fmla="*/ 0 h 462777"/>
              <a:gd name="connsiteX2" fmla="*/ 10719310 w 10719310"/>
              <a:gd name="connsiteY2" fmla="*/ 462777 h 462777"/>
              <a:gd name="connsiteX3" fmla="*/ 0 w 10719310"/>
              <a:gd name="connsiteY3" fmla="*/ 462777 h 462777"/>
              <a:gd name="connsiteX4" fmla="*/ 0 w 10719310"/>
              <a:gd name="connsiteY4" fmla="*/ 0 h 46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9310" h="462777">
                <a:moveTo>
                  <a:pt x="0" y="0"/>
                </a:moveTo>
                <a:lnTo>
                  <a:pt x="10719310" y="0"/>
                </a:lnTo>
                <a:lnTo>
                  <a:pt x="10719310" y="462777"/>
                </a:lnTo>
                <a:lnTo>
                  <a:pt x="0" y="462777"/>
                </a:lnTo>
                <a:lnTo>
                  <a:pt x="0" y="0"/>
                </a:lnTo>
                <a:close/>
              </a:path>
            </a:pathLst>
          </a:custGeom>
          <a:solidFill>
            <a:srgbClr val="F9FAF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Будут формироваться </a:t>
            </a:r>
            <a:r>
              <a:rPr lang="ru-RU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здоровые привычки</a:t>
            </a:r>
            <a:endParaRPr lang="ru-RU" sz="2200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Внедрятся проекты ВОЗ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</a:t>
            </a:r>
            <a:r>
              <a:rPr lang="en-US" sz="2200" b="1" kern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доровые</a:t>
            </a:r>
            <a:r>
              <a:rPr lang="en-US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города</a:t>
            </a:r>
            <a:r>
              <a:rPr lang="kk-KZ" sz="2200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2200" b="1" kern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Здоровые</a:t>
            </a:r>
            <a:r>
              <a:rPr lang="en-US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k-KZ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</a:t>
            </a:r>
            <a:r>
              <a:rPr lang="ru-RU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колы</a:t>
            </a:r>
            <a:r>
              <a:rPr lang="ru-RU" sz="2200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2200" b="1" kern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Здоровые</a:t>
            </a:r>
            <a:r>
              <a:rPr lang="en-US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университеты</a:t>
            </a:r>
            <a:endParaRPr lang="kk-KZ" sz="2200" kern="12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lvl="1" indent="-2857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latin typeface="Arial Narrow" panose="020B0606020202030204" pitchFamily="34" charset="0"/>
                <a:cs typeface="Arial" panose="020B0604020202020204" pitchFamily="34" charset="0"/>
              </a:rPr>
              <a:t> Будет и</a:t>
            </a:r>
            <a:r>
              <a:rPr lang="ru-RU" sz="2200" kern="1200" dirty="0">
                <a:latin typeface="Arial Narrow" panose="020B0606020202030204" pitchFamily="34" charset="0"/>
                <a:cs typeface="Arial" panose="020B0604020202020204" pitchFamily="34" charset="0"/>
              </a:rPr>
              <a:t>сследовано</a:t>
            </a:r>
            <a:r>
              <a:rPr lang="en-US" sz="2200" kern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здоровье населения:</a:t>
            </a:r>
          </a:p>
          <a:p>
            <a:pPr marL="742950" lvl="2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риск неинфекционных заболеваний </a:t>
            </a:r>
          </a:p>
          <a:p>
            <a:pPr marL="742950" lvl="2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200" b="1" kern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табакокурение</a:t>
            </a:r>
            <a:r>
              <a:rPr lang="ru-RU" sz="2200" kern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742950" lvl="2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детское ожирение </a:t>
            </a:r>
          </a:p>
          <a:p>
            <a:pPr marL="742950" lvl="2" indent="-2857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ru-RU" sz="2200" b="1" kern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грамотность населения </a:t>
            </a:r>
            <a:r>
              <a:rPr lang="ru-RU" sz="2200" kern="1200" dirty="0">
                <a:latin typeface="Arial Narrow" panose="020B0606020202030204" pitchFamily="34" charset="0"/>
                <a:cs typeface="Arial" panose="020B0604020202020204" pitchFamily="34" charset="0"/>
              </a:rPr>
              <a:t>по темам здоровья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11179" y="1374394"/>
            <a:ext cx="564025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ОЖИДАЕМЫЙ </a:t>
            </a:r>
            <a:r>
              <a:rPr lang="kk-KZ" sz="1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РЕЗУЛЬТАТ 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6248" y="-620703"/>
            <a:ext cx="25737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  <a:sym typeface="Wingdings 3"/>
              </a:rPr>
              <a:t>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5%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16%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11%</a:t>
            </a:r>
          </a:p>
          <a:p>
            <a:endParaRPr lang="ru-RU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451759" y="2053142"/>
            <a:ext cx="5740240" cy="3893350"/>
            <a:chOff x="6430493" y="2053142"/>
            <a:chExt cx="5740240" cy="389335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561EB73-BE95-421D-970A-985FD1B003BC}"/>
                </a:ext>
              </a:extLst>
            </p:cNvPr>
            <p:cNvSpPr/>
            <p:nvPr/>
          </p:nvSpPr>
          <p:spPr>
            <a:xfrm>
              <a:off x="6430493" y="2053142"/>
              <a:ext cx="3410194" cy="367023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Ins="0">
              <a:spAutoFit/>
            </a:bodyPr>
            <a:lstStyle/>
            <a:p>
              <a:pPr marL="342900" lvl="1" indent="-342900">
                <a:lnSpc>
                  <a:spcPts val="3100"/>
                </a:lnSpc>
                <a:buFont typeface="Wingdings" pitchFamily="2" charset="2"/>
                <a:buChar char="ü"/>
              </a:pPr>
              <a:r>
                <a:rPr lang="ru-RU" sz="2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Потребление соли </a:t>
              </a:r>
            </a:p>
            <a:p>
              <a:pPr marL="285750" lvl="1" indent="-285750">
                <a:lnSpc>
                  <a:spcPts val="3100"/>
                </a:lnSpc>
                <a:buFont typeface="Wingdings" pitchFamily="2" charset="2"/>
                <a:buChar char="ü"/>
              </a:pPr>
              <a:endParaRPr lang="ru-RU" sz="5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marL="342900" lvl="1" indent="-342900">
                <a:lnSpc>
                  <a:spcPts val="3100"/>
                </a:lnSpc>
                <a:buFont typeface="Wingdings" pitchFamily="2" charset="2"/>
                <a:buChar char="ü"/>
              </a:pPr>
              <a:r>
                <a:rPr lang="ru-RU" sz="2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Курение</a:t>
              </a:r>
            </a:p>
            <a:p>
              <a:pPr marL="285750" lvl="1" indent="-285750">
                <a:lnSpc>
                  <a:spcPts val="3100"/>
                </a:lnSpc>
                <a:buFont typeface="Wingdings" pitchFamily="2" charset="2"/>
                <a:buChar char="ü"/>
              </a:pPr>
              <a:endParaRPr lang="ru-RU" sz="5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marL="342900" lvl="1" indent="-342900">
                <a:lnSpc>
                  <a:spcPts val="3100"/>
                </a:lnSpc>
                <a:buFont typeface="Wingdings" pitchFamily="2" charset="2"/>
                <a:buChar char="ü"/>
              </a:pPr>
              <a:r>
                <a:rPr lang="ru-RU" sz="2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Потребление алкоголя</a:t>
              </a:r>
              <a:endParaRPr lang="en-US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marL="0" lvl="1">
                <a:lnSpc>
                  <a:spcPts val="3100"/>
                </a:lnSpc>
              </a:pPr>
              <a:endParaRPr lang="en-US" sz="5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marL="342900" lvl="1" indent="-342900">
                <a:lnSpc>
                  <a:spcPts val="3100"/>
                </a:lnSpc>
                <a:buFont typeface="Wingdings" pitchFamily="2" charset="2"/>
                <a:buChar char="ü"/>
              </a:pPr>
              <a:r>
                <a:rPr lang="ru-RU" sz="2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Занятие спортом</a:t>
              </a:r>
              <a:endParaRPr lang="en-US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marL="342900" lvl="1" indent="-342900">
                <a:lnSpc>
                  <a:spcPts val="3100"/>
                </a:lnSpc>
                <a:buFont typeface="Wingdings" pitchFamily="2" charset="2"/>
                <a:buChar char="ü"/>
              </a:pPr>
              <a:endParaRPr lang="ru-RU" sz="5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marL="342900" lvl="1" indent="-342900">
                <a:lnSpc>
                  <a:spcPts val="3100"/>
                </a:lnSpc>
                <a:buFont typeface="Wingdings" pitchFamily="2" charset="2"/>
                <a:buChar char="ü"/>
              </a:pPr>
              <a:r>
                <a:rPr lang="ru-RU" sz="2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Ожирение среди детей</a:t>
              </a:r>
              <a:endParaRPr lang="ru-RU" sz="22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561EB73-BE95-421D-970A-985FD1B003BC}"/>
                </a:ext>
              </a:extLst>
            </p:cNvPr>
            <p:cNvSpPr/>
            <p:nvPr/>
          </p:nvSpPr>
          <p:spPr>
            <a:xfrm>
              <a:off x="9458280" y="2068507"/>
              <a:ext cx="2712453" cy="38779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rIns="0">
              <a:spAutoFit/>
            </a:bodyPr>
            <a:lstStyle/>
            <a:p>
              <a:pPr lvl="1" indent="-457200">
                <a:buFont typeface="Wingdings 3"/>
                <a:buChar char="q"/>
              </a:pPr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31%    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16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  <a:sym typeface="Wingdings 3"/>
                </a:rPr>
                <a:t>1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 </a:t>
              </a:r>
              <a:r>
                <a:rPr lang="ru-RU" sz="1600" dirty="0" err="1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гр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 / </a:t>
              </a:r>
              <a:r>
                <a:rPr lang="ru-RU" sz="1600" dirty="0" err="1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сут</a:t>
              </a:r>
              <a:endPara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marL="285750" lvl="1" indent="-285750">
                <a:buFont typeface="Wingdings 3"/>
                <a:buChar char="q"/>
              </a:pPr>
              <a:endParaRPr lang="ru-RU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indent="-457200">
                <a:buFont typeface="Wingdings" pitchFamily="2" charset="2"/>
                <a:buChar char="ü"/>
              </a:pPr>
              <a:endParaRPr lang="ru-RU" sz="5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lvl="1" indent="-457200">
                <a:buFont typeface="Wingdings 3"/>
                <a:buChar char="q"/>
              </a:pPr>
              <a:r>
                <a:rPr lang="en-US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1</a:t>
              </a:r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3,</a:t>
              </a:r>
              <a:r>
                <a:rPr lang="en-US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6</a:t>
              </a:r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% </a:t>
              </a:r>
              <a:r>
                <a:rPr lang="en-US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22% 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  <a:sym typeface="Wingdings 3"/>
                </a:rPr>
                <a:t>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 19%</a:t>
              </a:r>
              <a:endPara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marL="285750" lvl="1" indent="-285750">
                <a:buFont typeface="Wingdings 3"/>
                <a:buChar char="q"/>
              </a:pPr>
              <a:endPara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indent="-457200">
                <a:buFont typeface="Wingdings" pitchFamily="2" charset="2"/>
                <a:buChar char="ü"/>
              </a:pPr>
              <a:endParaRPr lang="en-US" sz="5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indent="-457200">
                <a:buFont typeface="Wingdings" pitchFamily="2" charset="2"/>
                <a:buChar char="ü"/>
              </a:pPr>
              <a:endParaRPr lang="ru-RU" sz="5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lvl="1" indent="-457200">
                <a:buFont typeface="Wingdings 3"/>
                <a:buChar char="q"/>
              </a:pPr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15</a:t>
              </a:r>
              <a:r>
                <a:rPr lang="en-US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,6</a:t>
              </a:r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% </a:t>
              </a:r>
              <a:r>
                <a:rPr lang="ru-RU" sz="15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7,7 л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  <a:sym typeface="Wingdings 3"/>
                </a:rPr>
                <a:t>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6,5 л/год</a:t>
              </a:r>
              <a:endPara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marL="285750" lvl="1" indent="-285750">
                <a:buFont typeface="Wingdings 3"/>
                <a:buChar char="q"/>
              </a:pPr>
              <a:endPara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endParaRPr lang="en-US" sz="5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  <a:p>
              <a:pPr marL="0" lvl="1"/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  <a:sym typeface="Wingdings 3"/>
                </a:rPr>
                <a:t></a:t>
              </a: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cs typeface="Arial" pitchFamily="34" charset="0"/>
                  <a:sym typeface="Wingdings 3"/>
                </a:rPr>
                <a:t> </a:t>
              </a:r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29% </a:t>
              </a:r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  <a:sym typeface="Wingdings 3"/>
                </a:rPr>
                <a:t></a:t>
              </a:r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 36%</a:t>
              </a:r>
            </a:p>
            <a:p>
              <a:pPr lvl="1" indent="-457200">
                <a:buFont typeface="Wingdings 3"/>
                <a:buChar char="q"/>
              </a:pPr>
              <a:endParaRPr lang="ru-RU" sz="5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endParaRPr>
            </a:p>
            <a:p>
              <a:pPr lvl="1" indent="-457200">
                <a:buFont typeface="Wingdings 3"/>
                <a:buChar char="q"/>
              </a:pPr>
              <a:endParaRPr lang="ru-RU" sz="5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endParaRPr>
            </a:p>
            <a:p>
              <a:pPr lvl="1" indent="-457200">
                <a:buFont typeface="Wingdings 3"/>
                <a:buChar char="q"/>
              </a:pPr>
              <a:endParaRPr lang="en-US" sz="5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endParaRPr>
            </a:p>
            <a:p>
              <a:pPr marL="0" lvl="1"/>
              <a:endParaRPr lang="en-US" sz="5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endParaRPr>
            </a:p>
            <a:p>
              <a:pPr lvl="1" indent="-457200">
                <a:buFont typeface="Wingdings 3"/>
                <a:buChar char="q"/>
              </a:pPr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  <a:sym typeface="Wingdings 3"/>
                </a:rPr>
                <a:t>8</a:t>
              </a:r>
              <a:r>
                <a:rPr lang="ru-RU" sz="2800" b="1" dirty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%       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97,45 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  <a:sym typeface="Wingdings 3"/>
                </a:rPr>
                <a:t>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 90 </a:t>
              </a:r>
            </a:p>
            <a:p>
              <a:pPr marL="0" lvl="1"/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                               на 100 </a:t>
              </a:r>
              <a:r>
                <a:rPr lang="ru-RU" sz="1600" dirty="0" err="1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тыс</a:t>
              </a:r>
              <a:r>
                <a:rPr lang="ru-RU" sz="16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 чел</a:t>
              </a: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6432951" y="1671657"/>
            <a:ext cx="0" cy="4212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1EC2B0-A4E7-5241-944F-7B71745EBE74}"/>
              </a:ext>
            </a:extLst>
          </p:cNvPr>
          <p:cNvSpPr/>
          <p:nvPr/>
        </p:nvSpPr>
        <p:spPr>
          <a:xfrm>
            <a:off x="342899" y="26860"/>
            <a:ext cx="10366625" cy="7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Задача 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Формирование у населения приверженности здоровому образу жизни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развитие службы общественного здоровья 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653285" y="6441440"/>
            <a:ext cx="538716" cy="40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42899" y="839327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839972" y="891038"/>
            <a:ext cx="11190200" cy="5871269"/>
            <a:chOff x="783530" y="774495"/>
            <a:chExt cx="11481019" cy="5352912"/>
          </a:xfrm>
        </p:grpSpPr>
        <p:sp>
          <p:nvSpPr>
            <p:cNvPr id="19" name="Полилиния 18"/>
            <p:cNvSpPr/>
            <p:nvPr/>
          </p:nvSpPr>
          <p:spPr>
            <a:xfrm>
              <a:off x="1262813" y="774495"/>
              <a:ext cx="11001736" cy="455862"/>
            </a:xfrm>
            <a:custGeom>
              <a:avLst/>
              <a:gdLst>
                <a:gd name="connsiteX0" fmla="*/ 0 w 10719310"/>
                <a:gd name="connsiteY0" fmla="*/ 0 h 468000"/>
                <a:gd name="connsiteX1" fmla="*/ 10719310 w 10719310"/>
                <a:gd name="connsiteY1" fmla="*/ 0 h 468000"/>
                <a:gd name="connsiteX2" fmla="*/ 10719310 w 10719310"/>
                <a:gd name="connsiteY2" fmla="*/ 468000 h 468000"/>
                <a:gd name="connsiteX3" fmla="*/ 0 w 10719310"/>
                <a:gd name="connsiteY3" fmla="*/ 468000 h 468000"/>
                <a:gd name="connsiteX4" fmla="*/ 0 w 10719310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8000">
                  <a:moveTo>
                    <a:pt x="0" y="0"/>
                  </a:moveTo>
                  <a:lnTo>
                    <a:pt x="10719310" y="0"/>
                  </a:lnTo>
                  <a:lnTo>
                    <a:pt x="10719310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7E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en-US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 Современная служба общественного здоровья 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83530" y="1614860"/>
              <a:ext cx="5759891" cy="4512547"/>
            </a:xfrm>
            <a:custGeom>
              <a:avLst/>
              <a:gdLst>
                <a:gd name="connsiteX0" fmla="*/ 0 w 10719310"/>
                <a:gd name="connsiteY0" fmla="*/ 0 h 462777"/>
                <a:gd name="connsiteX1" fmla="*/ 10719310 w 10719310"/>
                <a:gd name="connsiteY1" fmla="*/ 0 h 462777"/>
                <a:gd name="connsiteX2" fmla="*/ 10719310 w 10719310"/>
                <a:gd name="connsiteY2" fmla="*/ 462777 h 462777"/>
                <a:gd name="connsiteX3" fmla="*/ 0 w 10719310"/>
                <a:gd name="connsiteY3" fmla="*/ 462777 h 462777"/>
                <a:gd name="connsiteX4" fmla="*/ 0 w 10719310"/>
                <a:gd name="connsiteY4" fmla="*/ 0 h 4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2777">
                  <a:moveTo>
                    <a:pt x="0" y="0"/>
                  </a:moveTo>
                  <a:lnTo>
                    <a:pt x="10719310" y="0"/>
                  </a:lnTo>
                  <a:lnTo>
                    <a:pt x="10719310" y="462777"/>
                  </a:lnTo>
                  <a:lnTo>
                    <a:pt x="0" y="46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FD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Обеспечение безопасности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пищевой продукции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Реализация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правил ВОЗ </a:t>
              </a:r>
              <a:r>
                <a:rPr lang="ru-RU" sz="20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(«ММСП»)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Снижение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антибиотикорезистентности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Расширение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календаря прививок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Борьба с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туберкулезом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Эффективное лечение лиц с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ВИЧ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Снижение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травматизма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Генетическое исследование детей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группы риска для выявления риска болезни и персонифицированной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профилактики </a:t>
              </a:r>
            </a:p>
          </p:txBody>
        </p:sp>
      </p:grp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083EC4B8-EC60-874E-841E-66337559B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4" y="891038"/>
            <a:ext cx="958922" cy="950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289908" y="1426212"/>
            <a:ext cx="574380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ОЖИДАЕМЫЙ </a:t>
            </a:r>
            <a:r>
              <a:rPr lang="kk-KZ" sz="1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РЕЗУЛЬТАТ 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9255378" y="1883201"/>
            <a:ext cx="2908291" cy="3770263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lvl="1" indent="-457200">
              <a:buFont typeface="Wingdings 3"/>
              <a:buChar char="p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9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% 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66%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85%</a:t>
            </a:r>
          </a:p>
          <a:p>
            <a:pPr marL="285750" lvl="1" indent="-285750">
              <a:buFont typeface="Wingdings 3"/>
              <a:buChar char="p"/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q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24%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13,25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10,15 </a:t>
            </a:r>
          </a:p>
          <a:p>
            <a:pPr marL="457200" lvl="2" algn="ctr"/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на 100 </a:t>
            </a:r>
            <a:r>
              <a:rPr lang="ru-RU" sz="16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тыс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чел</a:t>
            </a:r>
          </a:p>
          <a:p>
            <a:pPr lvl="1" indent="-457200">
              <a:buFont typeface="Wingdings 3"/>
              <a:buChar char="q"/>
            </a:pP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indent="-45720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q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9%   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48,2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43,8 </a:t>
            </a:r>
          </a:p>
          <a:p>
            <a:pPr marL="0" lvl="1"/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            на 100 </a:t>
            </a:r>
            <a:r>
              <a:rPr lang="ru-RU" sz="16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тыс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чел</a:t>
            </a:r>
          </a:p>
          <a:p>
            <a:pPr marL="0" lvl="1"/>
            <a:endParaRPr lang="ru-RU" sz="20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indent="-457200">
              <a:buFont typeface="Wingdings" pitchFamily="2" charset="2"/>
              <a:buChar char="ü"/>
            </a:pPr>
            <a:endParaRPr lang="en-US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1657350" lvl="4" indent="-285750">
              <a:buFont typeface="Wingdings 3"/>
              <a:buChar char="q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q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10% 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2,77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2,49 </a:t>
            </a:r>
          </a:p>
          <a:p>
            <a:pPr marL="0" lvl="1"/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            на 100 </a:t>
            </a:r>
            <a:r>
              <a:rPr lang="ru-RU" sz="16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тыс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чел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316284" y="1726087"/>
            <a:ext cx="0" cy="3752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6379025" y="1865875"/>
            <a:ext cx="3245402" cy="3785652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285750" lvl="1" indent="-28575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Охват лечением ВИЧ </a:t>
            </a:r>
          </a:p>
          <a:p>
            <a:pPr marL="285750" lvl="1" indent="-285750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Смертность от ДТП</a:t>
            </a:r>
          </a:p>
          <a:p>
            <a:pPr marL="0" lvl="1"/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0" lvl="1"/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Заболеваемость туберкулезом</a:t>
            </a:r>
          </a:p>
          <a:p>
            <a:pPr fontAlgn="ctr"/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endParaRPr lang="en-US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Смертность от отравлений</a:t>
            </a:r>
          </a:p>
          <a:p>
            <a:pPr marL="2114550" lvl="5" indent="-285750">
              <a:buFont typeface="Wingdings 3"/>
              <a:buChar char="q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9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1EC2B0-A4E7-5241-944F-7B71745EBE74}"/>
              </a:ext>
            </a:extLst>
          </p:cNvPr>
          <p:cNvSpPr/>
          <p:nvPr/>
        </p:nvSpPr>
        <p:spPr>
          <a:xfrm>
            <a:off x="342899" y="26860"/>
            <a:ext cx="10366625" cy="7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Задача 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Формирование у населения приверженности здоровому образу жизни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развитие службы общественного здоровья 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653285" y="6441440"/>
            <a:ext cx="538716" cy="40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42899" y="839327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1108407" y="947055"/>
            <a:ext cx="10908527" cy="3185579"/>
            <a:chOff x="1058942" y="626502"/>
            <a:chExt cx="11192026" cy="3683440"/>
          </a:xfrm>
        </p:grpSpPr>
        <p:sp>
          <p:nvSpPr>
            <p:cNvPr id="19" name="Полилиния 18"/>
            <p:cNvSpPr/>
            <p:nvPr/>
          </p:nvSpPr>
          <p:spPr>
            <a:xfrm>
              <a:off x="1262813" y="626502"/>
              <a:ext cx="10988155" cy="532880"/>
            </a:xfrm>
            <a:custGeom>
              <a:avLst/>
              <a:gdLst>
                <a:gd name="connsiteX0" fmla="*/ 0 w 10719310"/>
                <a:gd name="connsiteY0" fmla="*/ 0 h 468000"/>
                <a:gd name="connsiteX1" fmla="*/ 10719310 w 10719310"/>
                <a:gd name="connsiteY1" fmla="*/ 0 h 468000"/>
                <a:gd name="connsiteX2" fmla="*/ 10719310 w 10719310"/>
                <a:gd name="connsiteY2" fmla="*/ 468000 h 468000"/>
                <a:gd name="connsiteX3" fmla="*/ 0 w 10719310"/>
                <a:gd name="connsiteY3" fmla="*/ 468000 h 468000"/>
                <a:gd name="connsiteX4" fmla="*/ 0 w 10719310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8000">
                  <a:moveTo>
                    <a:pt x="0" y="0"/>
                  </a:moveTo>
                  <a:lnTo>
                    <a:pt x="10719310" y="0"/>
                  </a:lnTo>
                  <a:lnTo>
                    <a:pt x="10719310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7E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  <a:r>
                <a:rPr lang="ru-RU" sz="2300" b="1" kern="1200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 В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сестороннее поддержание здоровья на уровне ПМСП 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058942" y="1616874"/>
              <a:ext cx="5221032" cy="2693068"/>
            </a:xfrm>
            <a:custGeom>
              <a:avLst/>
              <a:gdLst>
                <a:gd name="connsiteX0" fmla="*/ 0 w 10719310"/>
                <a:gd name="connsiteY0" fmla="*/ 0 h 462777"/>
                <a:gd name="connsiteX1" fmla="*/ 10719310 w 10719310"/>
                <a:gd name="connsiteY1" fmla="*/ 0 h 462777"/>
                <a:gd name="connsiteX2" fmla="*/ 10719310 w 10719310"/>
                <a:gd name="connsiteY2" fmla="*/ 462777 h 462777"/>
                <a:gd name="connsiteX3" fmla="*/ 0 w 10719310"/>
                <a:gd name="connsiteY3" fmla="*/ 462777 h 462777"/>
                <a:gd name="connsiteX4" fmla="*/ 0 w 10719310"/>
                <a:gd name="connsiteY4" fmla="*/ 0 h 4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2777">
                  <a:moveTo>
                    <a:pt x="0" y="0"/>
                  </a:moveTo>
                  <a:lnTo>
                    <a:pt x="10719310" y="0"/>
                  </a:lnTo>
                  <a:lnTo>
                    <a:pt x="10719310" y="462777"/>
                  </a:lnTo>
                  <a:lnTo>
                    <a:pt x="0" y="46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FD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342900" lvl="0" indent="-342900"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Развитие ПМСП,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Декларация Астаны </a:t>
              </a:r>
            </a:p>
            <a:p>
              <a:pPr marL="342900" lvl="0" indent="-342900"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Охрана здоровья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детей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, профилактика суицида у подростков</a:t>
              </a:r>
              <a:endParaRPr lang="en-US" sz="23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en-US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C</a:t>
              </a:r>
              <a:r>
                <a:rPr lang="kk-KZ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овершенствование деятельности </a:t>
              </a:r>
              <a:r>
                <a:rPr lang="kk-KZ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молод</a:t>
              </a:r>
              <a:r>
                <a:rPr lang="ru-RU" sz="2300" b="1" dirty="0" err="1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ёжных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центров здоровья</a:t>
              </a:r>
            </a:p>
            <a:p>
              <a:pPr marL="342900" lvl="0" indent="-342900"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Укрепление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ментального здоровья детей и молодёжи</a:t>
              </a:r>
            </a:p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Сохранение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репродуктивного  здоровья подростков и молодёжи</a:t>
              </a:r>
              <a:endParaRPr lang="ru-RU" sz="23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800100" lvl="2"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endParaRPr lang="ru-RU" sz="23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323499BD-273F-B04F-B1F4-9B5FD1A0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6" y="950037"/>
            <a:ext cx="877045" cy="869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190413" y="1484112"/>
            <a:ext cx="582652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ОЖИДАЕМЫЙ </a:t>
            </a:r>
            <a:r>
              <a:rPr lang="kk-KZ" sz="1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РЕЗУЛЬТАТ 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9303211" y="2129799"/>
            <a:ext cx="2888789" cy="3046988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544512" lvl="2" indent="-457200">
              <a:buFont typeface="Wingdings 3"/>
              <a:buChar char="p"/>
              <a:tabLst>
                <a:tab pos="174625" algn="l"/>
              </a:tabLst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16%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4,23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  4,9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87312" lvl="2">
              <a:tabLst>
                <a:tab pos="174625" algn="l"/>
              </a:tabLst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          на 1 чел. в год</a:t>
            </a:r>
            <a:endParaRPr lang="en-US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87312" lvl="2">
              <a:tabLst>
                <a:tab pos="174625" algn="l"/>
              </a:tabLst>
            </a:pPr>
            <a:endParaRPr lang="ru-RU" sz="20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369888">
              <a:buFont typeface="Wingdings" pitchFamily="2" charset="2"/>
              <a:buChar char="ü"/>
              <a:tabLst>
                <a:tab pos="174625" algn="l"/>
              </a:tabLst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544512" lvl="2" indent="-457200">
              <a:buFont typeface="Wingdings 3"/>
              <a:buChar char="q"/>
              <a:tabLst>
                <a:tab pos="174625" algn="l"/>
              </a:tabLst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4%  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15,4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14,8 </a:t>
            </a:r>
          </a:p>
          <a:p>
            <a:pPr marL="544512" lvl="3">
              <a:tabLst>
                <a:tab pos="174625" algn="l"/>
              </a:tabLst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на 100 </a:t>
            </a:r>
            <a:r>
              <a:rPr lang="ru-RU" sz="16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тыс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чел</a:t>
            </a:r>
          </a:p>
          <a:p>
            <a:pPr marL="457200" lvl="2" indent="-369888">
              <a:buFont typeface="Wingdings 3"/>
              <a:buChar char="q"/>
              <a:tabLst>
                <a:tab pos="174625" algn="l"/>
              </a:tabLst>
            </a:pP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369888">
              <a:buFont typeface="Wingdings" pitchFamily="2" charset="2"/>
              <a:buChar char="ü"/>
              <a:tabLst>
                <a:tab pos="174625" algn="l"/>
              </a:tabLst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457200" lvl="4" indent="-369888">
              <a:buFont typeface="Wingdings 3"/>
              <a:buChar char="q"/>
              <a:tabLst>
                <a:tab pos="174625" algn="l"/>
              </a:tabLst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544512" lvl="2" indent="-457200">
              <a:buFont typeface="Wingdings 3"/>
              <a:buChar char="q"/>
              <a:tabLst>
                <a:tab pos="174625" algn="l"/>
              </a:tabLst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14%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23,9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20,6 </a:t>
            </a:r>
          </a:p>
          <a:p>
            <a:pPr marL="87312" lvl="2">
              <a:tabLst>
                <a:tab pos="174625" algn="l"/>
              </a:tabLst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          на 100 </a:t>
            </a:r>
            <a:r>
              <a:rPr lang="ru-RU" sz="16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тыс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чел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190413" y="1879121"/>
            <a:ext cx="0" cy="373197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6197188" y="2200135"/>
            <a:ext cx="3127565" cy="2862322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285750" lvl="1" indent="-28575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Посещение ПМСП</a:t>
            </a:r>
          </a:p>
          <a:p>
            <a:pPr marL="285750" lvl="1" indent="-285750" fontAlgn="ctr">
              <a:buFont typeface="Wingdings" pitchFamily="2" charset="2"/>
              <a:buChar char="ü"/>
            </a:pPr>
            <a:endParaRPr lang="en-US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 font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Смертность подростков от самоубийств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(15-17 лет)</a:t>
            </a:r>
          </a:p>
          <a:p>
            <a:pPr marL="342900" indent="-342900" font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en-US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Роды среди девочек</a:t>
            </a:r>
          </a:p>
          <a:p>
            <a:pPr fontAlgn="ctr"/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(от 15 лет)</a:t>
            </a:r>
          </a:p>
        </p:txBody>
      </p:sp>
    </p:spTree>
    <p:extLst>
      <p:ext uri="{BB962C8B-B14F-4D97-AF65-F5344CB8AC3E}">
        <p14:creationId xmlns:p14="http://schemas.microsoft.com/office/powerpoint/2010/main" val="262754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1EC2B0-A4E7-5241-944F-7B71745EBE74}"/>
              </a:ext>
            </a:extLst>
          </p:cNvPr>
          <p:cNvSpPr/>
          <p:nvPr/>
        </p:nvSpPr>
        <p:spPr>
          <a:xfrm>
            <a:off x="342899" y="26860"/>
            <a:ext cx="10366625" cy="7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Задача 2.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Повышение качества медицинской помощи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653285" y="6441440"/>
            <a:ext cx="538716" cy="40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42899" y="767409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922450" y="951761"/>
            <a:ext cx="11094484" cy="3881972"/>
            <a:chOff x="696049" y="896256"/>
            <a:chExt cx="11382815" cy="3420398"/>
          </a:xfrm>
        </p:grpSpPr>
        <p:sp>
          <p:nvSpPr>
            <p:cNvPr id="19" name="Полилиния 18"/>
            <p:cNvSpPr/>
            <p:nvPr/>
          </p:nvSpPr>
          <p:spPr>
            <a:xfrm>
              <a:off x="894248" y="896256"/>
              <a:ext cx="11184616" cy="370415"/>
            </a:xfrm>
            <a:custGeom>
              <a:avLst/>
              <a:gdLst>
                <a:gd name="connsiteX0" fmla="*/ 0 w 10719310"/>
                <a:gd name="connsiteY0" fmla="*/ 0 h 468000"/>
                <a:gd name="connsiteX1" fmla="*/ 10719310 w 10719310"/>
                <a:gd name="connsiteY1" fmla="*/ 0 h 468000"/>
                <a:gd name="connsiteX2" fmla="*/ 10719310 w 10719310"/>
                <a:gd name="connsiteY2" fmla="*/ 468000 h 468000"/>
                <a:gd name="connsiteX3" fmla="*/ 0 w 10719310"/>
                <a:gd name="connsiteY3" fmla="*/ 468000 h 468000"/>
                <a:gd name="connsiteX4" fmla="*/ 0 w 10719310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8000">
                  <a:moveTo>
                    <a:pt x="0" y="0"/>
                  </a:moveTo>
                  <a:lnTo>
                    <a:pt x="10719310" y="0"/>
                  </a:lnTo>
                  <a:lnTo>
                    <a:pt x="10719310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Направление 4.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Развитие человеческого капитала 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96049" y="1623586"/>
              <a:ext cx="6064216" cy="2693068"/>
            </a:xfrm>
            <a:custGeom>
              <a:avLst/>
              <a:gdLst>
                <a:gd name="connsiteX0" fmla="*/ 0 w 10719310"/>
                <a:gd name="connsiteY0" fmla="*/ 0 h 462777"/>
                <a:gd name="connsiteX1" fmla="*/ 10719310 w 10719310"/>
                <a:gd name="connsiteY1" fmla="*/ 0 h 462777"/>
                <a:gd name="connsiteX2" fmla="*/ 10719310 w 10719310"/>
                <a:gd name="connsiteY2" fmla="*/ 462777 h 462777"/>
                <a:gd name="connsiteX3" fmla="*/ 0 w 10719310"/>
                <a:gd name="connsiteY3" fmla="*/ 462777 h 462777"/>
                <a:gd name="connsiteX4" fmla="*/ 0 w 10719310"/>
                <a:gd name="connsiteY4" fmla="*/ 0 h 4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2777">
                  <a:moveTo>
                    <a:pt x="0" y="0"/>
                  </a:moveTo>
                  <a:lnTo>
                    <a:pt x="10719310" y="0"/>
                  </a:lnTo>
                  <a:lnTo>
                    <a:pt x="10719310" y="462777"/>
                  </a:lnTo>
                  <a:lnTo>
                    <a:pt x="0" y="46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FD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Повышение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зарплаты и </a:t>
              </a:r>
              <a:r>
                <a:rPr lang="ru-RU" sz="2300" b="1" dirty="0" err="1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соц.поддержка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Страхование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ответственности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врачей 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Переход на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лицензирование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врачей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Новые рабочие места </a:t>
              </a:r>
              <a:r>
                <a:rPr lang="ru-RU" sz="2000" dirty="0">
                  <a:latin typeface="Arial Narrow" panose="020B0606020202030204" pitchFamily="34" charset="0"/>
                  <a:cs typeface="Arial" panose="020B0604020202020204" pitchFamily="34" charset="0"/>
                </a:rPr>
                <a:t>(ПМСП, реабилитация)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Международные стандарты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подготовки 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 Клинические, биомедицинские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исследования </a:t>
              </a:r>
            </a:p>
          </p:txBody>
        </p:sp>
      </p:grpSp>
      <p:pic>
        <p:nvPicPr>
          <p:cNvPr id="13" name="Объект 5">
            <a:extLst>
              <a:ext uri="{FF2B5EF4-FFF2-40B4-BE49-F238E27FC236}">
                <a16:creationId xmlns:a16="http://schemas.microsoft.com/office/drawing/2014/main" id="{0A4372D9-E095-4842-9EFC-B7440E2EB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84" y="951761"/>
            <a:ext cx="867920" cy="867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640472" y="1407910"/>
            <a:ext cx="536118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ОЖИДАЕМЫЙ </a:t>
            </a:r>
            <a:r>
              <a:rPr lang="kk-KZ" sz="1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РЕЗУЛЬТАТ 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6655745" y="1803481"/>
            <a:ext cx="3120022" cy="433965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Зарплата врача</a:t>
            </a:r>
          </a:p>
          <a:p>
            <a:pPr marL="342900" indent="-342900" fontAlgn="ctr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endParaRPr lang="ru-RU" sz="10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Доля медсестер  расширенной практики</a:t>
            </a:r>
          </a:p>
          <a:p>
            <a:pPr marL="342900" indent="-342900" fontAlgn="ctr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Обеспеченность медработниками села </a:t>
            </a:r>
          </a:p>
          <a:p>
            <a:pPr marL="342900" indent="-342900" fontAlgn="ctr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en-US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Кол-во клинических исследований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9438883" y="1777242"/>
            <a:ext cx="2735162" cy="433965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544513" lvl="2" indent="-457200">
              <a:buFont typeface="Wingdings 3"/>
              <a:buChar char="p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в 2,5 раза</a:t>
            </a:r>
            <a:endParaRPr lang="ru-RU" sz="9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87313" lvl="2"/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~ 550 000 тенге</a:t>
            </a:r>
          </a:p>
          <a:p>
            <a:pPr marL="87313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87313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87313">
              <a:buFont typeface="Wingdings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544513" lvl="2" indent="-457200">
              <a:buFont typeface="Wingdings 3"/>
              <a:buChar char="p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в 4,7 раз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</a:t>
            </a:r>
          </a:p>
          <a:p>
            <a:pPr marL="87313" lvl="2"/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             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1,5%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 7%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544513" lvl="2" indent="-457200">
              <a:buFont typeface="Wingdings 3"/>
              <a:buChar char="p"/>
            </a:pP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544513" lvl="2" indent="-457200">
              <a:buFont typeface="Wingdings 3"/>
              <a:buChar char="p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13%  </a:t>
            </a:r>
          </a:p>
          <a:p>
            <a:pPr marL="87313" lvl="2"/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        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82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,1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%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9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2,9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%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544513" lvl="2" indent="-457200">
              <a:buFont typeface="Wingdings 3"/>
              <a:buChar char="p"/>
            </a:pP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87313" lvl="4">
              <a:buFont typeface="Wingdings 3"/>
              <a:buChar char="q"/>
            </a:pPr>
            <a:endParaRPr lang="ru-RU" sz="14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544513" lvl="2" indent="-457200">
              <a:buFont typeface="Wingdings 3"/>
              <a:buChar char="p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в 2 раза  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1,8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,5</a:t>
            </a:r>
          </a:p>
          <a:p>
            <a:pPr marL="544513" lvl="3"/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на 1 млн насел.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658417" y="1777242"/>
            <a:ext cx="0" cy="4212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6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1EC2B0-A4E7-5241-944F-7B71745EBE74}"/>
              </a:ext>
            </a:extLst>
          </p:cNvPr>
          <p:cNvSpPr/>
          <p:nvPr/>
        </p:nvSpPr>
        <p:spPr>
          <a:xfrm>
            <a:off x="342899" y="26860"/>
            <a:ext cx="10366625" cy="7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Задача 2.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Повышение качества медицинской помощи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1653285" y="6441440"/>
            <a:ext cx="538716" cy="40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2DC3C-6E94-4CA3-936F-19E634A3C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363447" y="757135"/>
            <a:ext cx="1141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786809" y="896024"/>
            <a:ext cx="11005676" cy="4699451"/>
            <a:chOff x="1061788" y="1011734"/>
            <a:chExt cx="10536118" cy="5433908"/>
          </a:xfrm>
        </p:grpSpPr>
        <p:sp>
          <p:nvSpPr>
            <p:cNvPr id="19" name="Полилиния 18"/>
            <p:cNvSpPr/>
            <p:nvPr/>
          </p:nvSpPr>
          <p:spPr>
            <a:xfrm>
              <a:off x="1430411" y="1011734"/>
              <a:ext cx="10167495" cy="468000"/>
            </a:xfrm>
            <a:custGeom>
              <a:avLst/>
              <a:gdLst>
                <a:gd name="connsiteX0" fmla="*/ 0 w 10719310"/>
                <a:gd name="connsiteY0" fmla="*/ 0 h 468000"/>
                <a:gd name="connsiteX1" fmla="*/ 10719310 w 10719310"/>
                <a:gd name="connsiteY1" fmla="*/ 0 h 468000"/>
                <a:gd name="connsiteX2" fmla="*/ 10719310 w 10719310"/>
                <a:gd name="connsiteY2" fmla="*/ 468000 h 468000"/>
                <a:gd name="connsiteX3" fmla="*/ 0 w 10719310"/>
                <a:gd name="connsiteY3" fmla="*/ 468000 h 468000"/>
                <a:gd name="connsiteX4" fmla="*/ 0 w 10719310"/>
                <a:gd name="connsiteY4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8000">
                  <a:moveTo>
                    <a:pt x="0" y="0"/>
                  </a:moveTo>
                  <a:lnTo>
                    <a:pt x="10719310" y="0"/>
                  </a:lnTo>
                  <a:lnTo>
                    <a:pt x="10719310" y="468000"/>
                  </a:ln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Направление 5.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Совершенствование оказания медицинской помощи 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061788" y="2109462"/>
              <a:ext cx="4820504" cy="4336180"/>
            </a:xfrm>
            <a:custGeom>
              <a:avLst/>
              <a:gdLst>
                <a:gd name="connsiteX0" fmla="*/ 0 w 10719310"/>
                <a:gd name="connsiteY0" fmla="*/ 0 h 462777"/>
                <a:gd name="connsiteX1" fmla="*/ 10719310 w 10719310"/>
                <a:gd name="connsiteY1" fmla="*/ 0 h 462777"/>
                <a:gd name="connsiteX2" fmla="*/ 10719310 w 10719310"/>
                <a:gd name="connsiteY2" fmla="*/ 462777 h 462777"/>
                <a:gd name="connsiteX3" fmla="*/ 0 w 10719310"/>
                <a:gd name="connsiteY3" fmla="*/ 462777 h 462777"/>
                <a:gd name="connsiteX4" fmla="*/ 0 w 10719310"/>
                <a:gd name="connsiteY4" fmla="*/ 0 h 4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9310" h="462777">
                  <a:moveTo>
                    <a:pt x="0" y="0"/>
                  </a:moveTo>
                  <a:lnTo>
                    <a:pt x="10719310" y="0"/>
                  </a:lnTo>
                  <a:lnTo>
                    <a:pt x="10719310" y="462777"/>
                  </a:lnTo>
                  <a:lnTo>
                    <a:pt x="0" y="46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FD">
                <a:alpha val="89804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1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Повышение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удовлетворенности пациента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Повышение качества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аккредитация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Улучшение клинических служб и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снижение смертности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Внедрение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инновационных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технологий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Регистрация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современных лекарств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Снижение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цен </a:t>
              </a:r>
              <a:r>
                <a:rPr lang="ru-RU" sz="2300" dirty="0">
                  <a:latin typeface="Arial Narrow" panose="020B0606020202030204" pitchFamily="34" charset="0"/>
                  <a:cs typeface="Arial" panose="020B0604020202020204" pitchFamily="34" charset="0"/>
                </a:rPr>
                <a:t>на </a:t>
              </a:r>
              <a:r>
                <a:rPr lang="ru-RU" sz="23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лекарства</a:t>
              </a:r>
              <a:endParaRPr lang="ru-RU" sz="23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endParaRPr lang="ru-RU" sz="23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Объект 5">
            <a:extLst>
              <a:ext uri="{FF2B5EF4-FFF2-40B4-BE49-F238E27FC236}">
                <a16:creationId xmlns:a16="http://schemas.microsoft.com/office/drawing/2014/main" id="{E58149B5-B2FB-3C42-BC46-16708FD9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2" y="905013"/>
            <a:ext cx="878504" cy="878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35431" y="1407910"/>
            <a:ext cx="605705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ОЖИДАЕМЫЙ </a:t>
            </a:r>
            <a:r>
              <a:rPr lang="kk-KZ" sz="18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РЕЗУЛЬТАТ 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9260369" y="2167293"/>
            <a:ext cx="2873828" cy="315471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lvl="1" indent="-457200">
              <a:buFont typeface="Wingdings 3"/>
              <a:buChar char="p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36%     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47,8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%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65%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p"/>
            </a:pP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p"/>
            </a:pP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p"/>
            </a:pP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indent="-457200">
              <a:buFont typeface="Wingdings 3"/>
              <a:buChar char="q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9%   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4,58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</a:t>
            </a:r>
            <a:r>
              <a:rPr lang="en-US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4,16 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            на 100 </a:t>
            </a:r>
            <a:r>
              <a:rPr lang="ru-RU" sz="16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тыс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 3"/>
              <a:buChar char="q"/>
            </a:pPr>
            <a:endParaRPr lang="ru-RU" sz="5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 3"/>
              <a:buChar char="q"/>
            </a:pPr>
            <a:endParaRPr lang="ru-RU" sz="5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 3"/>
              <a:buChar char="q"/>
            </a:pPr>
            <a:endParaRPr lang="ru-RU" sz="5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171450" lvl="1" indent="-1714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indent="-45720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indent="-45720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1657350" lvl="4" indent="-285750"/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lvl="1" indent="-457200">
              <a:buFont typeface="Wingdings 3"/>
              <a:buChar char="q"/>
            </a:pP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  <a:sym typeface="Wingdings 3"/>
              </a:rPr>
              <a:t>2,4</a:t>
            </a:r>
            <a:r>
              <a:rPr lang="ru-RU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%    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29,2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sym typeface="Wingdings 3"/>
              </a:rPr>
              <a:t>28,5 </a:t>
            </a:r>
          </a:p>
          <a:p>
            <a:pPr marL="0" lvl="1"/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                     на 10 </a:t>
            </a:r>
            <a:r>
              <a:rPr lang="ru-RU" sz="1600" dirty="0" err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тыс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чел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61EB73-BE95-421D-970A-985FD1B003BC}"/>
              </a:ext>
            </a:extLst>
          </p:cNvPr>
          <p:cNvSpPr/>
          <p:nvPr/>
        </p:nvSpPr>
        <p:spPr>
          <a:xfrm>
            <a:off x="5764325" y="2187635"/>
            <a:ext cx="3496044" cy="2908489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rIns="0">
            <a:spAutoFit/>
          </a:bodyPr>
          <a:lstStyle/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Качество медпомощи </a:t>
            </a: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24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742950" lvl="2" indent="-285750">
              <a:buFont typeface="Wingdings 3"/>
              <a:buChar char="p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285750" lvl="1" indent="-285750">
              <a:buFont typeface="Wingdings" pitchFamily="2" charset="2"/>
              <a:buChar char="ü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Неонатальная смертность</a:t>
            </a:r>
          </a:p>
          <a:p>
            <a:pPr marL="342900" indent="-342900" fontAlgn="ctr"/>
            <a:endParaRPr lang="ru-RU" sz="22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fontAlgn="ctr"/>
            <a:endParaRPr lang="ru-RU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fontAlgn="ctr"/>
            <a:endParaRPr lang="ru-RU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fontAlgn="ctr">
              <a:buFont typeface="Wingdings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Выход на инвалидность</a:t>
            </a:r>
          </a:p>
          <a:p>
            <a:pPr marL="2114550" lvl="5" indent="-285750">
              <a:buFont typeface="Wingdings 3"/>
              <a:buChar char="q"/>
            </a:pPr>
            <a:endParaRPr lang="ru-RU" sz="5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752057" y="1762724"/>
            <a:ext cx="0" cy="36818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232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нцепция_ГПРЗ_2020-2025_12.05.2019 (v6_after EA)" id="{BEBA8294-5509-F24D-B261-370C57B913DD}" vid="{CC42B924-020A-F049-8C7F-56B6467DB23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61304</TotalTime>
  <Words>1696</Words>
  <Application>Microsoft Office PowerPoint</Application>
  <PresentationFormat>Широкоэкранный</PresentationFormat>
  <Paragraphs>558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ИТОГИ  Государственной программы развития здравоохранения Республики Казахстан «Денсаулық» на 2016-2019 годы    ПРОЕКТ Государственной программы развития здравоохранения  Республики Казахстан на 2020-2025 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Увеличение расходов на здравоохранение до 5% от ВВП</vt:lpstr>
      <vt:lpstr>Структура инвестиций в здравоохранение на 2020-2025 годы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программа развития здравоохранения  на 2020 – 2025 годы</dc:title>
  <dc:creator>Almat Juvasev</dc:creator>
  <cp:lastModifiedBy>Неизвестный пользователь</cp:lastModifiedBy>
  <cp:revision>1417</cp:revision>
  <cp:lastPrinted>2019-12-18T04:34:20Z</cp:lastPrinted>
  <dcterms:created xsi:type="dcterms:W3CDTF">2019-02-02T04:50:38Z</dcterms:created>
  <dcterms:modified xsi:type="dcterms:W3CDTF">2019-12-19T06:27:30Z</dcterms:modified>
</cp:coreProperties>
</file>